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7"/>
  </p:notesMasterIdLst>
  <p:sldIdLst>
    <p:sldId id="256" r:id="rId2"/>
    <p:sldId id="273" r:id="rId3"/>
    <p:sldId id="440" r:id="rId4"/>
    <p:sldId id="322" r:id="rId5"/>
    <p:sldId id="294" r:id="rId6"/>
    <p:sldId id="290" r:id="rId7"/>
    <p:sldId id="350" r:id="rId8"/>
    <p:sldId id="435" r:id="rId9"/>
    <p:sldId id="436" r:id="rId10"/>
    <p:sldId id="431" r:id="rId11"/>
    <p:sldId id="331" r:id="rId12"/>
    <p:sldId id="360" r:id="rId13"/>
    <p:sldId id="433" r:id="rId14"/>
    <p:sldId id="321" r:id="rId15"/>
    <p:sldId id="326" r:id="rId16"/>
    <p:sldId id="323" r:id="rId17"/>
    <p:sldId id="325" r:id="rId18"/>
    <p:sldId id="324" r:id="rId19"/>
    <p:sldId id="291" r:id="rId20"/>
    <p:sldId id="313" r:id="rId21"/>
    <p:sldId id="314" r:id="rId22"/>
    <p:sldId id="283" r:id="rId23"/>
    <p:sldId id="315" r:id="rId24"/>
    <p:sldId id="318" r:id="rId25"/>
    <p:sldId id="332" r:id="rId26"/>
    <p:sldId id="450" r:id="rId27"/>
    <p:sldId id="259" r:id="rId28"/>
    <p:sldId id="334" r:id="rId29"/>
    <p:sldId id="449" r:id="rId30"/>
    <p:sldId id="316" r:id="rId31"/>
    <p:sldId id="336" r:id="rId32"/>
    <p:sldId id="448" r:id="rId33"/>
    <p:sldId id="309" r:id="rId34"/>
    <p:sldId id="338" r:id="rId35"/>
    <p:sldId id="451" r:id="rId36"/>
    <p:sldId id="310" r:id="rId37"/>
    <p:sldId id="454" r:id="rId38"/>
    <p:sldId id="340" r:id="rId39"/>
    <p:sldId id="447" r:id="rId40"/>
    <p:sldId id="317" r:id="rId41"/>
    <p:sldId id="342" r:id="rId42"/>
    <p:sldId id="257" r:id="rId43"/>
    <p:sldId id="443" r:id="rId44"/>
    <p:sldId id="455" r:id="rId45"/>
    <p:sldId id="457" r:id="rId46"/>
    <p:sldId id="456" r:id="rId47"/>
    <p:sldId id="344" r:id="rId48"/>
    <p:sldId id="263" r:id="rId49"/>
    <p:sldId id="458" r:id="rId50"/>
    <p:sldId id="312" r:id="rId51"/>
    <p:sldId id="445" r:id="rId52"/>
    <p:sldId id="330" r:id="rId53"/>
    <p:sldId id="329" r:id="rId54"/>
    <p:sldId id="460" r:id="rId55"/>
    <p:sldId id="258" r:id="rId56"/>
    <p:sldId id="260" r:id="rId57"/>
    <p:sldId id="461" r:id="rId58"/>
    <p:sldId id="268" r:id="rId59"/>
    <p:sldId id="267" r:id="rId60"/>
    <p:sldId id="261" r:id="rId61"/>
    <p:sldId id="462" r:id="rId62"/>
    <p:sldId id="266" r:id="rId63"/>
    <p:sldId id="280" r:id="rId64"/>
    <p:sldId id="327" r:id="rId65"/>
    <p:sldId id="311" r:id="rId6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6370C"/>
    <a:srgbClr val="9EFF29"/>
    <a:srgbClr val="0000CC"/>
    <a:srgbClr val="FF2549"/>
    <a:srgbClr val="007033"/>
    <a:srgbClr val="C33A1F"/>
    <a:srgbClr val="003635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44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73B4D-959F-4437-9F1F-4E5A8AC3804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F50AE07C-F9F5-42C6-B9D5-61E24F8C7566}">
      <dgm:prSet phldrT="[Text]" custT="1"/>
      <dgm:spPr/>
      <dgm:t>
        <a:bodyPr/>
        <a:lstStyle/>
        <a:p>
          <a:pPr algn="l"/>
          <a:r>
            <a:rPr lang="th-TH" sz="2400" b="1" dirty="0"/>
            <a:t>ความรู้เบื้องต้นเกี่ยวกับกฎหมายอาญา และกฎหมายที่เกี่ยวข้อง</a:t>
          </a:r>
        </a:p>
      </dgm:t>
    </dgm:pt>
    <dgm:pt modelId="{3DEE4366-A4E3-4369-93D4-A9A1B7C7AF9A}" type="parTrans" cxnId="{1636D3E3-E664-4CBF-95FC-09723CBA66E0}">
      <dgm:prSet/>
      <dgm:spPr/>
      <dgm:t>
        <a:bodyPr/>
        <a:lstStyle/>
        <a:p>
          <a:pPr algn="l"/>
          <a:endParaRPr lang="th-TH"/>
        </a:p>
      </dgm:t>
    </dgm:pt>
    <dgm:pt modelId="{DDE8D9B3-0728-445D-B07C-6D54ECC9B271}" type="sibTrans" cxnId="{1636D3E3-E664-4CBF-95FC-09723CBA66E0}">
      <dgm:prSet/>
      <dgm:spPr/>
      <dgm:t>
        <a:bodyPr/>
        <a:lstStyle/>
        <a:p>
          <a:pPr algn="l"/>
          <a:endParaRPr lang="th-TH"/>
        </a:p>
      </dgm:t>
    </dgm:pt>
    <dgm:pt modelId="{9F0EBDCF-9030-4F6D-BDC8-27F5684CFA13}">
      <dgm:prSet phldrT="[Text]" custT="1"/>
      <dgm:spPr/>
      <dgm:t>
        <a:bodyPr/>
        <a:lstStyle/>
        <a:p>
          <a:pPr algn="l"/>
          <a:r>
            <a:rPr lang="th-TH" sz="2400" b="1" dirty="0"/>
            <a:t>การดำเนินคดีอาญา</a:t>
          </a:r>
        </a:p>
      </dgm:t>
    </dgm:pt>
    <dgm:pt modelId="{E500F1FA-DD94-4935-BE66-0E1F01378DDE}" type="parTrans" cxnId="{1AEF145D-8DA8-4D97-9AFA-15B8E6A54887}">
      <dgm:prSet/>
      <dgm:spPr/>
      <dgm:t>
        <a:bodyPr/>
        <a:lstStyle/>
        <a:p>
          <a:pPr algn="l"/>
          <a:endParaRPr lang="th-TH"/>
        </a:p>
      </dgm:t>
    </dgm:pt>
    <dgm:pt modelId="{A503F0F6-FDDC-4B76-9E1F-28F58AF4F2C2}" type="sibTrans" cxnId="{1AEF145D-8DA8-4D97-9AFA-15B8E6A54887}">
      <dgm:prSet/>
      <dgm:spPr/>
      <dgm:t>
        <a:bodyPr/>
        <a:lstStyle/>
        <a:p>
          <a:pPr algn="l"/>
          <a:endParaRPr lang="th-TH"/>
        </a:p>
      </dgm:t>
    </dgm:pt>
    <dgm:pt modelId="{70013A5B-C6F7-490F-90B3-4774FE57FEF4}">
      <dgm:prSet custT="1"/>
      <dgm:spPr/>
      <dgm:t>
        <a:bodyPr/>
        <a:lstStyle/>
        <a:p>
          <a:pPr algn="l"/>
          <a:r>
            <a:rPr lang="th-TH" sz="2400" b="1" dirty="0"/>
            <a:t>คดีอาญาความผิดอาญาแผ่นดินกับความผิดต่อส่วนตัว</a:t>
          </a:r>
        </a:p>
      </dgm:t>
    </dgm:pt>
    <dgm:pt modelId="{D49E1BD7-79C9-44B9-9BE2-B97D861FD475}" type="parTrans" cxnId="{6BAFB35B-3E35-4948-9688-9E20D52DCEE3}">
      <dgm:prSet/>
      <dgm:spPr/>
      <dgm:t>
        <a:bodyPr/>
        <a:lstStyle/>
        <a:p>
          <a:pPr algn="l"/>
          <a:endParaRPr lang="th-TH"/>
        </a:p>
      </dgm:t>
    </dgm:pt>
    <dgm:pt modelId="{F778CB21-4D50-4813-8952-78FA2D75A440}" type="sibTrans" cxnId="{6BAFB35B-3E35-4948-9688-9E20D52DCEE3}">
      <dgm:prSet/>
      <dgm:spPr/>
      <dgm:t>
        <a:bodyPr/>
        <a:lstStyle/>
        <a:p>
          <a:pPr algn="l"/>
          <a:endParaRPr lang="th-TH"/>
        </a:p>
      </dgm:t>
    </dgm:pt>
    <dgm:pt modelId="{E16DDDA9-8205-416E-99C4-CD6DA97BCEAD}">
      <dgm:prSet custT="1"/>
      <dgm:spPr/>
      <dgm:t>
        <a:bodyPr/>
        <a:lstStyle/>
        <a:p>
          <a:pPr algn="l"/>
          <a:r>
            <a:rPr lang="th-TH" sz="2800" b="1" i="0" dirty="0"/>
            <a:t> </a:t>
          </a:r>
          <a:r>
            <a:rPr lang="th-TH" sz="2400" b="1" i="0" dirty="0"/>
            <a:t>ตัวอย่างความผิดอาญากับพ.ร.บ.คอมพิวเตอร์ฯ</a:t>
          </a:r>
          <a:endParaRPr lang="th-TH" sz="2800" b="1" dirty="0"/>
        </a:p>
      </dgm:t>
    </dgm:pt>
    <dgm:pt modelId="{42EAF18A-AD5D-4EF8-ABB1-6EE08BE3659F}" type="parTrans" cxnId="{CFA0833A-68EC-4C97-B19C-E4A8F25F91C4}">
      <dgm:prSet/>
      <dgm:spPr/>
      <dgm:t>
        <a:bodyPr/>
        <a:lstStyle/>
        <a:p>
          <a:pPr algn="l"/>
          <a:endParaRPr lang="th-TH"/>
        </a:p>
      </dgm:t>
    </dgm:pt>
    <dgm:pt modelId="{28DA0DE8-584E-447A-8C76-71C61BD20CDC}" type="sibTrans" cxnId="{CFA0833A-68EC-4C97-B19C-E4A8F25F91C4}">
      <dgm:prSet/>
      <dgm:spPr/>
      <dgm:t>
        <a:bodyPr/>
        <a:lstStyle/>
        <a:p>
          <a:pPr algn="l"/>
          <a:endParaRPr lang="th-TH"/>
        </a:p>
      </dgm:t>
    </dgm:pt>
    <dgm:pt modelId="{D09BB5BD-883B-4BA8-A766-220A5B99180F}">
      <dgm:prSet custT="1"/>
      <dgm:spPr/>
      <dgm:t>
        <a:bodyPr/>
        <a:lstStyle/>
        <a:p>
          <a:pPr algn="l"/>
          <a:r>
            <a:rPr lang="th-TH" sz="2400" b="1" dirty="0"/>
            <a:t>โทษทางอาญา,ความผิดทางอาญาสำหรับผู้แทนนิติบุคคล</a:t>
          </a:r>
        </a:p>
      </dgm:t>
    </dgm:pt>
    <dgm:pt modelId="{99E0ED88-3C7A-4EDE-977F-7254C925D9C6}" type="parTrans" cxnId="{E073502E-E7D7-4F3B-9FE7-BBC309B9E6CA}">
      <dgm:prSet/>
      <dgm:spPr/>
      <dgm:t>
        <a:bodyPr/>
        <a:lstStyle/>
        <a:p>
          <a:pPr algn="l"/>
          <a:endParaRPr lang="th-TH"/>
        </a:p>
      </dgm:t>
    </dgm:pt>
    <dgm:pt modelId="{37D2A863-F561-47B4-B4BC-6EF7CE7B52F8}" type="sibTrans" cxnId="{E073502E-E7D7-4F3B-9FE7-BBC309B9E6CA}">
      <dgm:prSet/>
      <dgm:spPr/>
      <dgm:t>
        <a:bodyPr/>
        <a:lstStyle/>
        <a:p>
          <a:pPr algn="l"/>
          <a:endParaRPr lang="th-TH"/>
        </a:p>
      </dgm:t>
    </dgm:pt>
    <dgm:pt modelId="{4C20BA3B-6E8C-4B60-A5DE-FA384DA8B0CE}" type="pres">
      <dgm:prSet presAssocID="{65173B4D-959F-4437-9F1F-4E5A8AC38041}" presName="Name0" presStyleCnt="0">
        <dgm:presLayoutVars>
          <dgm:chMax val="7"/>
          <dgm:chPref val="7"/>
          <dgm:dir/>
        </dgm:presLayoutVars>
      </dgm:prSet>
      <dgm:spPr/>
    </dgm:pt>
    <dgm:pt modelId="{C60CCB4D-A30D-4085-8813-6259D3054FD6}" type="pres">
      <dgm:prSet presAssocID="{65173B4D-959F-4437-9F1F-4E5A8AC38041}" presName="Name1" presStyleCnt="0"/>
      <dgm:spPr/>
    </dgm:pt>
    <dgm:pt modelId="{E81AB596-C7D1-4681-B550-98F64D06E602}" type="pres">
      <dgm:prSet presAssocID="{65173B4D-959F-4437-9F1F-4E5A8AC38041}" presName="cycle" presStyleCnt="0"/>
      <dgm:spPr/>
    </dgm:pt>
    <dgm:pt modelId="{C46A3789-34E1-4CF0-85BE-74335D77031C}" type="pres">
      <dgm:prSet presAssocID="{65173B4D-959F-4437-9F1F-4E5A8AC38041}" presName="srcNode" presStyleLbl="node1" presStyleIdx="0" presStyleCnt="5"/>
      <dgm:spPr/>
    </dgm:pt>
    <dgm:pt modelId="{4508DFCF-AA6A-4DE5-AA08-F0600DED9A49}" type="pres">
      <dgm:prSet presAssocID="{65173B4D-959F-4437-9F1F-4E5A8AC38041}" presName="conn" presStyleLbl="parChTrans1D2" presStyleIdx="0" presStyleCnt="1"/>
      <dgm:spPr/>
    </dgm:pt>
    <dgm:pt modelId="{CD43A4BD-B9AA-4272-80B1-A1EB761F18F4}" type="pres">
      <dgm:prSet presAssocID="{65173B4D-959F-4437-9F1F-4E5A8AC38041}" presName="extraNode" presStyleLbl="node1" presStyleIdx="0" presStyleCnt="5"/>
      <dgm:spPr/>
    </dgm:pt>
    <dgm:pt modelId="{72CE9D37-B950-4B99-91DB-39A96CC57524}" type="pres">
      <dgm:prSet presAssocID="{65173B4D-959F-4437-9F1F-4E5A8AC38041}" presName="dstNode" presStyleLbl="node1" presStyleIdx="0" presStyleCnt="5"/>
      <dgm:spPr/>
    </dgm:pt>
    <dgm:pt modelId="{D3C61644-9F5C-448E-B150-1CE6748DBBB6}" type="pres">
      <dgm:prSet presAssocID="{F50AE07C-F9F5-42C6-B9D5-61E24F8C7566}" presName="text_1" presStyleLbl="node1" presStyleIdx="0" presStyleCnt="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925804D-CA6F-43A0-B2AC-A6B86800A355}" type="pres">
      <dgm:prSet presAssocID="{F50AE07C-F9F5-42C6-B9D5-61E24F8C7566}" presName="accent_1" presStyleCnt="0"/>
      <dgm:spPr/>
    </dgm:pt>
    <dgm:pt modelId="{A2EF1026-7C50-429B-8520-0D08A5DAB0BA}" type="pres">
      <dgm:prSet presAssocID="{F50AE07C-F9F5-42C6-B9D5-61E24F8C7566}" presName="accentRepeatNode" presStyleLbl="solidFgAcc1" presStyleIdx="0" presStyleCnt="5"/>
      <dgm:spPr/>
    </dgm:pt>
    <dgm:pt modelId="{84D34783-6EBD-45B8-B5BB-886271A5C04D}" type="pres">
      <dgm:prSet presAssocID="{9F0EBDCF-9030-4F6D-BDC8-27F5684CFA13}" presName="text_2" presStyleLbl="node1" presStyleIdx="1" presStyleCnt="5" custLinFactY="200000" custLinFactNeighborX="-2984" custLinFactNeighborY="255570">
        <dgm:presLayoutVars>
          <dgm:bulletEnabled val="1"/>
        </dgm:presLayoutVars>
      </dgm:prSet>
      <dgm:spPr>
        <a:prstGeom prst="roundRect">
          <a:avLst/>
        </a:prstGeom>
      </dgm:spPr>
    </dgm:pt>
    <dgm:pt modelId="{0077D5D7-4BBF-410F-AFA9-5E5B9B5F96FC}" type="pres">
      <dgm:prSet presAssocID="{9F0EBDCF-9030-4F6D-BDC8-27F5684CFA13}" presName="accent_2" presStyleCnt="0"/>
      <dgm:spPr/>
    </dgm:pt>
    <dgm:pt modelId="{2FC71928-5AF9-47E2-AC48-674F0A63F9AF}" type="pres">
      <dgm:prSet presAssocID="{9F0EBDCF-9030-4F6D-BDC8-27F5684CFA13}" presName="accentRepeatNode" presStyleLbl="solidFgAcc1" presStyleIdx="1" presStyleCnt="5"/>
      <dgm:spPr/>
    </dgm:pt>
    <dgm:pt modelId="{7F210BFD-C9A1-43F0-8AE5-8E77FC7FBAE0}" type="pres">
      <dgm:prSet presAssocID="{70013A5B-C6F7-490F-90B3-4774FE57FEF4}" presName="text_3" presStyleLbl="node1" presStyleIdx="2" presStyleCnt="5">
        <dgm:presLayoutVars>
          <dgm:bulletEnabled val="1"/>
        </dgm:presLayoutVars>
      </dgm:prSet>
      <dgm:spPr/>
    </dgm:pt>
    <dgm:pt modelId="{6BBEB275-DDDB-4BC5-99D6-0EAA5B0E65A9}" type="pres">
      <dgm:prSet presAssocID="{70013A5B-C6F7-490F-90B3-4774FE57FEF4}" presName="accent_3" presStyleCnt="0"/>
      <dgm:spPr/>
    </dgm:pt>
    <dgm:pt modelId="{949DA04D-06B7-40E2-95FC-BA0D63EDAE2D}" type="pres">
      <dgm:prSet presAssocID="{70013A5B-C6F7-490F-90B3-4774FE57FEF4}" presName="accentRepeatNode" presStyleLbl="solidFgAcc1" presStyleIdx="2" presStyleCnt="5"/>
      <dgm:spPr/>
    </dgm:pt>
    <dgm:pt modelId="{3EBFE05C-98C4-4F9F-A956-DEC4E7650A09}" type="pres">
      <dgm:prSet presAssocID="{E16DDDA9-8205-416E-99C4-CD6DA97BCEAD}" presName="text_4" presStyleLbl="node1" presStyleIdx="3" presStyleCnt="5" custScaleY="124287" custLinFactNeighborX="-1012" custLinFactNeighborY="3277">
        <dgm:presLayoutVars>
          <dgm:bulletEnabled val="1"/>
        </dgm:presLayoutVars>
      </dgm:prSet>
      <dgm:spPr/>
    </dgm:pt>
    <dgm:pt modelId="{EDED9305-D21F-46D2-939C-92892152E983}" type="pres">
      <dgm:prSet presAssocID="{E16DDDA9-8205-416E-99C4-CD6DA97BCEAD}" presName="accent_4" presStyleCnt="0"/>
      <dgm:spPr/>
    </dgm:pt>
    <dgm:pt modelId="{EA32B467-E814-46D2-99B9-A50F48A07774}" type="pres">
      <dgm:prSet presAssocID="{E16DDDA9-8205-416E-99C4-CD6DA97BCEAD}" presName="accentRepeatNode" presStyleLbl="solidFgAcc1" presStyleIdx="3" presStyleCnt="5" custLinFactNeighborX="-9294" custLinFactNeighborY="-464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7DF1370-50C5-44C3-A692-B55473F741F7}" type="pres">
      <dgm:prSet presAssocID="{D09BB5BD-883B-4BA8-A766-220A5B99180F}" presName="text_5" presStyleLbl="node1" presStyleIdx="4" presStyleCnt="5" custScaleX="90065" custLinFactY="-200000" custLinFactNeighborX="2738" custLinFactNeighborY="-256278">
        <dgm:presLayoutVars>
          <dgm:bulletEnabled val="1"/>
        </dgm:presLayoutVars>
      </dgm:prSet>
      <dgm:spPr/>
    </dgm:pt>
    <dgm:pt modelId="{0946830C-A295-4352-92AE-CB44B33072E5}" type="pres">
      <dgm:prSet presAssocID="{D09BB5BD-883B-4BA8-A766-220A5B99180F}" presName="accent_5" presStyleCnt="0"/>
      <dgm:spPr/>
    </dgm:pt>
    <dgm:pt modelId="{A056EDF8-C4EC-436A-A669-CB818BB45424}" type="pres">
      <dgm:prSet presAssocID="{D09BB5BD-883B-4BA8-A766-220A5B99180F}" presName="accentRepeatNode" presStyleLbl="solidFgAcc1" presStyleIdx="4" presStyleCnt="5"/>
      <dgm:spPr/>
    </dgm:pt>
  </dgm:ptLst>
  <dgm:cxnLst>
    <dgm:cxn modelId="{86927219-B082-45D8-91B0-E063AB848B9C}" type="presOf" srcId="{65173B4D-959F-4437-9F1F-4E5A8AC38041}" destId="{4C20BA3B-6E8C-4B60-A5DE-FA384DA8B0CE}" srcOrd="0" destOrd="0" presId="urn:microsoft.com/office/officeart/2008/layout/VerticalCurvedList"/>
    <dgm:cxn modelId="{E073502E-E7D7-4F3B-9FE7-BBC309B9E6CA}" srcId="{65173B4D-959F-4437-9F1F-4E5A8AC38041}" destId="{D09BB5BD-883B-4BA8-A766-220A5B99180F}" srcOrd="4" destOrd="0" parTransId="{99E0ED88-3C7A-4EDE-977F-7254C925D9C6}" sibTransId="{37D2A863-F561-47B4-B4BC-6EF7CE7B52F8}"/>
    <dgm:cxn modelId="{CFA0833A-68EC-4C97-B19C-E4A8F25F91C4}" srcId="{65173B4D-959F-4437-9F1F-4E5A8AC38041}" destId="{E16DDDA9-8205-416E-99C4-CD6DA97BCEAD}" srcOrd="3" destOrd="0" parTransId="{42EAF18A-AD5D-4EF8-ABB1-6EE08BE3659F}" sibTransId="{28DA0DE8-584E-447A-8C76-71C61BD20CDC}"/>
    <dgm:cxn modelId="{6BAFB35B-3E35-4948-9688-9E20D52DCEE3}" srcId="{65173B4D-959F-4437-9F1F-4E5A8AC38041}" destId="{70013A5B-C6F7-490F-90B3-4774FE57FEF4}" srcOrd="2" destOrd="0" parTransId="{D49E1BD7-79C9-44B9-9BE2-B97D861FD475}" sibTransId="{F778CB21-4D50-4813-8952-78FA2D75A440}"/>
    <dgm:cxn modelId="{78780E5D-8325-46FB-BE08-6E5A823BD29C}" type="presOf" srcId="{E16DDDA9-8205-416E-99C4-CD6DA97BCEAD}" destId="{3EBFE05C-98C4-4F9F-A956-DEC4E7650A09}" srcOrd="0" destOrd="0" presId="urn:microsoft.com/office/officeart/2008/layout/VerticalCurvedList"/>
    <dgm:cxn modelId="{1AEF145D-8DA8-4D97-9AFA-15B8E6A54887}" srcId="{65173B4D-959F-4437-9F1F-4E5A8AC38041}" destId="{9F0EBDCF-9030-4F6D-BDC8-27F5684CFA13}" srcOrd="1" destOrd="0" parTransId="{E500F1FA-DD94-4935-BE66-0E1F01378DDE}" sibTransId="{A503F0F6-FDDC-4B76-9E1F-28F58AF4F2C2}"/>
    <dgm:cxn modelId="{B88CFE5E-E178-4459-81C1-95E329524C60}" type="presOf" srcId="{DDE8D9B3-0728-445D-B07C-6D54ECC9B271}" destId="{4508DFCF-AA6A-4DE5-AA08-F0600DED9A49}" srcOrd="0" destOrd="0" presId="urn:microsoft.com/office/officeart/2008/layout/VerticalCurvedList"/>
    <dgm:cxn modelId="{C7A29768-0473-4108-8D7E-F6655C8B758C}" type="presOf" srcId="{F50AE07C-F9F5-42C6-B9D5-61E24F8C7566}" destId="{D3C61644-9F5C-448E-B150-1CE6748DBBB6}" srcOrd="0" destOrd="0" presId="urn:microsoft.com/office/officeart/2008/layout/VerticalCurvedList"/>
    <dgm:cxn modelId="{1636D3E3-E664-4CBF-95FC-09723CBA66E0}" srcId="{65173B4D-959F-4437-9F1F-4E5A8AC38041}" destId="{F50AE07C-F9F5-42C6-B9D5-61E24F8C7566}" srcOrd="0" destOrd="0" parTransId="{3DEE4366-A4E3-4369-93D4-A9A1B7C7AF9A}" sibTransId="{DDE8D9B3-0728-445D-B07C-6D54ECC9B271}"/>
    <dgm:cxn modelId="{BC7D41E6-F6B3-473A-89DF-3873C5BB37B1}" type="presOf" srcId="{70013A5B-C6F7-490F-90B3-4774FE57FEF4}" destId="{7F210BFD-C9A1-43F0-8AE5-8E77FC7FBAE0}" srcOrd="0" destOrd="0" presId="urn:microsoft.com/office/officeart/2008/layout/VerticalCurvedList"/>
    <dgm:cxn modelId="{CBCCE3F4-EAFC-4054-A59C-1D2BF111F063}" type="presOf" srcId="{D09BB5BD-883B-4BA8-A766-220A5B99180F}" destId="{17DF1370-50C5-44C3-A692-B55473F741F7}" srcOrd="0" destOrd="0" presId="urn:microsoft.com/office/officeart/2008/layout/VerticalCurvedList"/>
    <dgm:cxn modelId="{68AD0CF9-F61F-493B-92DB-0626FFA4A0FA}" type="presOf" srcId="{9F0EBDCF-9030-4F6D-BDC8-27F5684CFA13}" destId="{84D34783-6EBD-45B8-B5BB-886271A5C04D}" srcOrd="0" destOrd="0" presId="urn:microsoft.com/office/officeart/2008/layout/VerticalCurvedList"/>
    <dgm:cxn modelId="{923FB459-4A62-4944-970C-DDC8E908E753}" type="presParOf" srcId="{4C20BA3B-6E8C-4B60-A5DE-FA384DA8B0CE}" destId="{C60CCB4D-A30D-4085-8813-6259D3054FD6}" srcOrd="0" destOrd="0" presId="urn:microsoft.com/office/officeart/2008/layout/VerticalCurvedList"/>
    <dgm:cxn modelId="{A2EFFF3F-F305-4FC7-B1D4-8934C6F67581}" type="presParOf" srcId="{C60CCB4D-A30D-4085-8813-6259D3054FD6}" destId="{E81AB596-C7D1-4681-B550-98F64D06E602}" srcOrd="0" destOrd="0" presId="urn:microsoft.com/office/officeart/2008/layout/VerticalCurvedList"/>
    <dgm:cxn modelId="{F9D2709D-762E-4DE4-95DE-ADD038A60B39}" type="presParOf" srcId="{E81AB596-C7D1-4681-B550-98F64D06E602}" destId="{C46A3789-34E1-4CF0-85BE-74335D77031C}" srcOrd="0" destOrd="0" presId="urn:microsoft.com/office/officeart/2008/layout/VerticalCurvedList"/>
    <dgm:cxn modelId="{6F8598BB-0B39-414A-92F6-54A75AF285A9}" type="presParOf" srcId="{E81AB596-C7D1-4681-B550-98F64D06E602}" destId="{4508DFCF-AA6A-4DE5-AA08-F0600DED9A49}" srcOrd="1" destOrd="0" presId="urn:microsoft.com/office/officeart/2008/layout/VerticalCurvedList"/>
    <dgm:cxn modelId="{B4524452-036B-42D8-839C-2A7889C466CA}" type="presParOf" srcId="{E81AB596-C7D1-4681-B550-98F64D06E602}" destId="{CD43A4BD-B9AA-4272-80B1-A1EB761F18F4}" srcOrd="2" destOrd="0" presId="urn:microsoft.com/office/officeart/2008/layout/VerticalCurvedList"/>
    <dgm:cxn modelId="{E16F7E0F-3192-4BEF-A2EA-7767DFA177AA}" type="presParOf" srcId="{E81AB596-C7D1-4681-B550-98F64D06E602}" destId="{72CE9D37-B950-4B99-91DB-39A96CC57524}" srcOrd="3" destOrd="0" presId="urn:microsoft.com/office/officeart/2008/layout/VerticalCurvedList"/>
    <dgm:cxn modelId="{C21D6468-D688-4C3C-8C6D-287EF026E05F}" type="presParOf" srcId="{C60CCB4D-A30D-4085-8813-6259D3054FD6}" destId="{D3C61644-9F5C-448E-B150-1CE6748DBBB6}" srcOrd="1" destOrd="0" presId="urn:microsoft.com/office/officeart/2008/layout/VerticalCurvedList"/>
    <dgm:cxn modelId="{6C6611A5-D555-4418-A973-9D82E335EDA1}" type="presParOf" srcId="{C60CCB4D-A30D-4085-8813-6259D3054FD6}" destId="{7925804D-CA6F-43A0-B2AC-A6B86800A355}" srcOrd="2" destOrd="0" presId="urn:microsoft.com/office/officeart/2008/layout/VerticalCurvedList"/>
    <dgm:cxn modelId="{BFBBD38F-8C2A-426E-8933-DA1FBA4858FE}" type="presParOf" srcId="{7925804D-CA6F-43A0-B2AC-A6B86800A355}" destId="{A2EF1026-7C50-429B-8520-0D08A5DAB0BA}" srcOrd="0" destOrd="0" presId="urn:microsoft.com/office/officeart/2008/layout/VerticalCurvedList"/>
    <dgm:cxn modelId="{BEF97196-9C99-407B-B3BC-42BD6A0BFDE1}" type="presParOf" srcId="{C60CCB4D-A30D-4085-8813-6259D3054FD6}" destId="{84D34783-6EBD-45B8-B5BB-886271A5C04D}" srcOrd="3" destOrd="0" presId="urn:microsoft.com/office/officeart/2008/layout/VerticalCurvedList"/>
    <dgm:cxn modelId="{1BC5BB01-1DE7-4ABE-92BA-65F2FB31296C}" type="presParOf" srcId="{C60CCB4D-A30D-4085-8813-6259D3054FD6}" destId="{0077D5D7-4BBF-410F-AFA9-5E5B9B5F96FC}" srcOrd="4" destOrd="0" presId="urn:microsoft.com/office/officeart/2008/layout/VerticalCurvedList"/>
    <dgm:cxn modelId="{C6168301-B85A-462B-B806-EDE386F46B82}" type="presParOf" srcId="{0077D5D7-4BBF-410F-AFA9-5E5B9B5F96FC}" destId="{2FC71928-5AF9-47E2-AC48-674F0A63F9AF}" srcOrd="0" destOrd="0" presId="urn:microsoft.com/office/officeart/2008/layout/VerticalCurvedList"/>
    <dgm:cxn modelId="{E73E490C-CF41-42A1-904F-4E481DF1CFF0}" type="presParOf" srcId="{C60CCB4D-A30D-4085-8813-6259D3054FD6}" destId="{7F210BFD-C9A1-43F0-8AE5-8E77FC7FBAE0}" srcOrd="5" destOrd="0" presId="urn:microsoft.com/office/officeart/2008/layout/VerticalCurvedList"/>
    <dgm:cxn modelId="{F576D5AF-82DB-4D52-AC91-FDE49BF9F50B}" type="presParOf" srcId="{C60CCB4D-A30D-4085-8813-6259D3054FD6}" destId="{6BBEB275-DDDB-4BC5-99D6-0EAA5B0E65A9}" srcOrd="6" destOrd="0" presId="urn:microsoft.com/office/officeart/2008/layout/VerticalCurvedList"/>
    <dgm:cxn modelId="{0C47D7E9-4160-4A8C-906B-2E6D4DC7DB59}" type="presParOf" srcId="{6BBEB275-DDDB-4BC5-99D6-0EAA5B0E65A9}" destId="{949DA04D-06B7-40E2-95FC-BA0D63EDAE2D}" srcOrd="0" destOrd="0" presId="urn:microsoft.com/office/officeart/2008/layout/VerticalCurvedList"/>
    <dgm:cxn modelId="{6F0A7DF7-B9D0-4CBD-8E31-F78D863DE238}" type="presParOf" srcId="{C60CCB4D-A30D-4085-8813-6259D3054FD6}" destId="{3EBFE05C-98C4-4F9F-A956-DEC4E7650A09}" srcOrd="7" destOrd="0" presId="urn:microsoft.com/office/officeart/2008/layout/VerticalCurvedList"/>
    <dgm:cxn modelId="{2BF2B4F2-2A7B-4560-9A9D-8ED5C5ABD7F5}" type="presParOf" srcId="{C60CCB4D-A30D-4085-8813-6259D3054FD6}" destId="{EDED9305-D21F-46D2-939C-92892152E983}" srcOrd="8" destOrd="0" presId="urn:microsoft.com/office/officeart/2008/layout/VerticalCurvedList"/>
    <dgm:cxn modelId="{FCB62806-4936-4644-A750-2388A8317A9B}" type="presParOf" srcId="{EDED9305-D21F-46D2-939C-92892152E983}" destId="{EA32B467-E814-46D2-99B9-A50F48A07774}" srcOrd="0" destOrd="0" presId="urn:microsoft.com/office/officeart/2008/layout/VerticalCurvedList"/>
    <dgm:cxn modelId="{7E0A7AE3-91A5-4864-94F6-4AC42A57A947}" type="presParOf" srcId="{C60CCB4D-A30D-4085-8813-6259D3054FD6}" destId="{17DF1370-50C5-44C3-A692-B55473F741F7}" srcOrd="9" destOrd="0" presId="urn:microsoft.com/office/officeart/2008/layout/VerticalCurvedList"/>
    <dgm:cxn modelId="{C24F8C42-34B3-4174-96C0-A94BF9D65B82}" type="presParOf" srcId="{C60CCB4D-A30D-4085-8813-6259D3054FD6}" destId="{0946830C-A295-4352-92AE-CB44B33072E5}" srcOrd="10" destOrd="0" presId="urn:microsoft.com/office/officeart/2008/layout/VerticalCurvedList"/>
    <dgm:cxn modelId="{EAF79F3B-69FB-4545-B61C-666EE1628BE7}" type="presParOf" srcId="{0946830C-A295-4352-92AE-CB44B33072E5}" destId="{A056EDF8-C4EC-436A-A669-CB818BB454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5726EE-FDBF-48EF-9052-C843624AE54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93EA414-2052-4705-9987-5383EE1757F9}">
      <dgm:prSet phldrT="[Text]" custT="1"/>
      <dgm:spPr/>
      <dgm:t>
        <a:bodyPr/>
        <a:lstStyle/>
        <a:p>
          <a:pPr algn="ctr"/>
          <a:r>
            <a:rPr lang="th-TH" sz="2800" b="1" dirty="0"/>
            <a:t>ลักทรัพย์นายจ้าง</a:t>
          </a:r>
        </a:p>
      </dgm:t>
    </dgm:pt>
    <dgm:pt modelId="{BDF5C59D-B044-48DA-AB48-4EFA10DFEA5C}" type="parTrans" cxnId="{D1B72512-4EE2-47D6-A50C-100632D02948}">
      <dgm:prSet/>
      <dgm:spPr/>
      <dgm:t>
        <a:bodyPr/>
        <a:lstStyle/>
        <a:p>
          <a:endParaRPr lang="th-TH"/>
        </a:p>
      </dgm:t>
    </dgm:pt>
    <dgm:pt modelId="{EAEAF5A6-0570-43C7-ACDE-BAC4DAF0842C}" type="sibTrans" cxnId="{D1B72512-4EE2-47D6-A50C-100632D02948}">
      <dgm:prSet/>
      <dgm:spPr/>
      <dgm:t>
        <a:bodyPr/>
        <a:lstStyle/>
        <a:p>
          <a:endParaRPr lang="th-TH"/>
        </a:p>
      </dgm:t>
    </dgm:pt>
    <dgm:pt modelId="{D8B80D42-B4B9-44BE-AD53-12D499ABA2FD}">
      <dgm:prSet phldrT="[Text]" custT="1"/>
      <dgm:spPr/>
      <dgm:t>
        <a:bodyPr/>
        <a:lstStyle/>
        <a:p>
          <a:pPr algn="ctr"/>
          <a:r>
            <a:rPr lang="th-TH" sz="2800" b="1" dirty="0"/>
            <a:t>ยักยอกทรัพย์</a:t>
          </a:r>
        </a:p>
      </dgm:t>
    </dgm:pt>
    <dgm:pt modelId="{A0555751-3880-46A8-B5E9-7DD214005C7B}" type="parTrans" cxnId="{E7BF5908-4178-41AA-9819-D43F1B7EE2AA}">
      <dgm:prSet/>
      <dgm:spPr/>
      <dgm:t>
        <a:bodyPr/>
        <a:lstStyle/>
        <a:p>
          <a:endParaRPr lang="th-TH"/>
        </a:p>
      </dgm:t>
    </dgm:pt>
    <dgm:pt modelId="{850EA689-EA38-46BD-8D6D-E260D23DCC5D}" type="sibTrans" cxnId="{E7BF5908-4178-41AA-9819-D43F1B7EE2AA}">
      <dgm:prSet/>
      <dgm:spPr/>
      <dgm:t>
        <a:bodyPr/>
        <a:lstStyle/>
        <a:p>
          <a:endParaRPr lang="th-TH"/>
        </a:p>
      </dgm:t>
    </dgm:pt>
    <dgm:pt modelId="{F3CB1DD1-362F-41AB-B355-C0C8B99D4867}">
      <dgm:prSet custT="1"/>
      <dgm:spPr/>
      <dgm:t>
        <a:bodyPr/>
        <a:lstStyle/>
        <a:p>
          <a:pPr algn="ctr"/>
          <a:r>
            <a:rPr lang="th-TH" sz="2400" b="1" dirty="0">
              <a:cs typeface="+mn-cs"/>
            </a:rPr>
            <a:t>ฉ้อโกง</a:t>
          </a:r>
        </a:p>
      </dgm:t>
    </dgm:pt>
    <dgm:pt modelId="{175C964A-8401-4053-9BD2-C259149FA33D}" type="parTrans" cxnId="{2D46DC0D-E3C0-498B-B280-E005907EB939}">
      <dgm:prSet/>
      <dgm:spPr/>
      <dgm:t>
        <a:bodyPr/>
        <a:lstStyle/>
        <a:p>
          <a:endParaRPr lang="th-TH"/>
        </a:p>
      </dgm:t>
    </dgm:pt>
    <dgm:pt modelId="{43C19E26-3428-462F-8675-AA8A26E6F36D}" type="sibTrans" cxnId="{2D46DC0D-E3C0-498B-B280-E005907EB939}">
      <dgm:prSet/>
      <dgm:spPr/>
      <dgm:t>
        <a:bodyPr/>
        <a:lstStyle/>
        <a:p>
          <a:endParaRPr lang="th-TH"/>
        </a:p>
      </dgm:t>
    </dgm:pt>
    <dgm:pt modelId="{1EDA41DC-EA93-4A8B-B12A-C3B58D707AE9}" type="pres">
      <dgm:prSet presAssocID="{8F5726EE-FDBF-48EF-9052-C843624AE542}" presName="linear" presStyleCnt="0">
        <dgm:presLayoutVars>
          <dgm:dir/>
          <dgm:animLvl val="lvl"/>
          <dgm:resizeHandles val="exact"/>
        </dgm:presLayoutVars>
      </dgm:prSet>
      <dgm:spPr/>
    </dgm:pt>
    <dgm:pt modelId="{6EE2B4F6-1E61-4111-92B4-1F3729D743E1}" type="pres">
      <dgm:prSet presAssocID="{A93EA414-2052-4705-9987-5383EE1757F9}" presName="parentLin" presStyleCnt="0"/>
      <dgm:spPr/>
    </dgm:pt>
    <dgm:pt modelId="{9E398861-3BB7-4FB2-B70A-83369B816590}" type="pres">
      <dgm:prSet presAssocID="{A93EA414-2052-4705-9987-5383EE1757F9}" presName="parentLeftMargin" presStyleLbl="node1" presStyleIdx="0" presStyleCnt="3"/>
      <dgm:spPr/>
    </dgm:pt>
    <dgm:pt modelId="{D9FE84BE-1C8E-47F8-A8B2-CBF649BC7786}" type="pres">
      <dgm:prSet presAssocID="{A93EA414-2052-4705-9987-5383EE1757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29EC3B-5A4C-4C7A-97C0-DD43B7587B8B}" type="pres">
      <dgm:prSet presAssocID="{A93EA414-2052-4705-9987-5383EE1757F9}" presName="negativeSpace" presStyleCnt="0"/>
      <dgm:spPr/>
    </dgm:pt>
    <dgm:pt modelId="{DDFB48B2-DCC7-48B8-9B3F-57DC74089C3C}" type="pres">
      <dgm:prSet presAssocID="{A93EA414-2052-4705-9987-5383EE1757F9}" presName="childText" presStyleLbl="conFgAcc1" presStyleIdx="0" presStyleCnt="3">
        <dgm:presLayoutVars>
          <dgm:bulletEnabled val="1"/>
        </dgm:presLayoutVars>
      </dgm:prSet>
      <dgm:spPr/>
    </dgm:pt>
    <dgm:pt modelId="{34869CE1-59AE-475D-924A-26793B114727}" type="pres">
      <dgm:prSet presAssocID="{EAEAF5A6-0570-43C7-ACDE-BAC4DAF0842C}" presName="spaceBetweenRectangles" presStyleCnt="0"/>
      <dgm:spPr/>
    </dgm:pt>
    <dgm:pt modelId="{5F16A9DF-5137-41FC-B4F5-145BA0AD228E}" type="pres">
      <dgm:prSet presAssocID="{D8B80D42-B4B9-44BE-AD53-12D499ABA2FD}" presName="parentLin" presStyleCnt="0"/>
      <dgm:spPr/>
    </dgm:pt>
    <dgm:pt modelId="{0178E474-28CA-477C-8C83-0AB1E122B442}" type="pres">
      <dgm:prSet presAssocID="{D8B80D42-B4B9-44BE-AD53-12D499ABA2FD}" presName="parentLeftMargin" presStyleLbl="node1" presStyleIdx="0" presStyleCnt="3"/>
      <dgm:spPr/>
    </dgm:pt>
    <dgm:pt modelId="{55254A82-06BC-4C32-9792-6197668C6B4A}" type="pres">
      <dgm:prSet presAssocID="{D8B80D42-B4B9-44BE-AD53-12D499ABA2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BE36E7-8035-4FCC-BAB3-BEFAAE1E1016}" type="pres">
      <dgm:prSet presAssocID="{D8B80D42-B4B9-44BE-AD53-12D499ABA2FD}" presName="negativeSpace" presStyleCnt="0"/>
      <dgm:spPr/>
    </dgm:pt>
    <dgm:pt modelId="{3FDDFB8F-6191-4D7E-9634-C7A1C2C9BD7B}" type="pres">
      <dgm:prSet presAssocID="{D8B80D42-B4B9-44BE-AD53-12D499ABA2FD}" presName="childText" presStyleLbl="conFgAcc1" presStyleIdx="1" presStyleCnt="3">
        <dgm:presLayoutVars>
          <dgm:bulletEnabled val="1"/>
        </dgm:presLayoutVars>
      </dgm:prSet>
      <dgm:spPr/>
    </dgm:pt>
    <dgm:pt modelId="{67288C1F-F93E-4617-9574-EE0AB00E21FB}" type="pres">
      <dgm:prSet presAssocID="{850EA689-EA38-46BD-8D6D-E260D23DCC5D}" presName="spaceBetweenRectangles" presStyleCnt="0"/>
      <dgm:spPr/>
    </dgm:pt>
    <dgm:pt modelId="{40F55CD9-894F-4595-85E3-D4F470FA1373}" type="pres">
      <dgm:prSet presAssocID="{F3CB1DD1-362F-41AB-B355-C0C8B99D4867}" presName="parentLin" presStyleCnt="0"/>
      <dgm:spPr/>
    </dgm:pt>
    <dgm:pt modelId="{64E11A23-BE38-4FF3-8A0D-F24482D73930}" type="pres">
      <dgm:prSet presAssocID="{F3CB1DD1-362F-41AB-B355-C0C8B99D4867}" presName="parentLeftMargin" presStyleLbl="node1" presStyleIdx="1" presStyleCnt="3"/>
      <dgm:spPr/>
    </dgm:pt>
    <dgm:pt modelId="{7D573D28-8E84-497E-B3A7-E5681C9CBC35}" type="pres">
      <dgm:prSet presAssocID="{F3CB1DD1-362F-41AB-B355-C0C8B99D486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4BCE1E-F77D-4B6F-92BB-382E50FED902}" type="pres">
      <dgm:prSet presAssocID="{F3CB1DD1-362F-41AB-B355-C0C8B99D4867}" presName="negativeSpace" presStyleCnt="0"/>
      <dgm:spPr/>
    </dgm:pt>
    <dgm:pt modelId="{33B1D823-08BE-43CC-84C5-F2BF073FFE15}" type="pres">
      <dgm:prSet presAssocID="{F3CB1DD1-362F-41AB-B355-C0C8B99D48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BF5908-4178-41AA-9819-D43F1B7EE2AA}" srcId="{8F5726EE-FDBF-48EF-9052-C843624AE542}" destId="{D8B80D42-B4B9-44BE-AD53-12D499ABA2FD}" srcOrd="1" destOrd="0" parTransId="{A0555751-3880-46A8-B5E9-7DD214005C7B}" sibTransId="{850EA689-EA38-46BD-8D6D-E260D23DCC5D}"/>
    <dgm:cxn modelId="{2D46DC0D-E3C0-498B-B280-E005907EB939}" srcId="{8F5726EE-FDBF-48EF-9052-C843624AE542}" destId="{F3CB1DD1-362F-41AB-B355-C0C8B99D4867}" srcOrd="2" destOrd="0" parTransId="{175C964A-8401-4053-9BD2-C259149FA33D}" sibTransId="{43C19E26-3428-462F-8675-AA8A26E6F36D}"/>
    <dgm:cxn modelId="{D1B72512-4EE2-47D6-A50C-100632D02948}" srcId="{8F5726EE-FDBF-48EF-9052-C843624AE542}" destId="{A93EA414-2052-4705-9987-5383EE1757F9}" srcOrd="0" destOrd="0" parTransId="{BDF5C59D-B044-48DA-AB48-4EFA10DFEA5C}" sibTransId="{EAEAF5A6-0570-43C7-ACDE-BAC4DAF0842C}"/>
    <dgm:cxn modelId="{3D71382C-66DD-4C82-99C5-82232FFA8A58}" type="presOf" srcId="{F3CB1DD1-362F-41AB-B355-C0C8B99D4867}" destId="{64E11A23-BE38-4FF3-8A0D-F24482D73930}" srcOrd="0" destOrd="0" presId="urn:microsoft.com/office/officeart/2005/8/layout/list1"/>
    <dgm:cxn modelId="{9ABC1245-F625-481A-BF8A-A1ED471013A0}" type="presOf" srcId="{8F5726EE-FDBF-48EF-9052-C843624AE542}" destId="{1EDA41DC-EA93-4A8B-B12A-C3B58D707AE9}" srcOrd="0" destOrd="0" presId="urn:microsoft.com/office/officeart/2005/8/layout/list1"/>
    <dgm:cxn modelId="{2302F284-2330-41AF-B9F9-427EEE1DD8BC}" type="presOf" srcId="{A93EA414-2052-4705-9987-5383EE1757F9}" destId="{9E398861-3BB7-4FB2-B70A-83369B816590}" srcOrd="0" destOrd="0" presId="urn:microsoft.com/office/officeart/2005/8/layout/list1"/>
    <dgm:cxn modelId="{E0333BD2-7F76-4948-A127-5C7B513A1EF3}" type="presOf" srcId="{D8B80D42-B4B9-44BE-AD53-12D499ABA2FD}" destId="{55254A82-06BC-4C32-9792-6197668C6B4A}" srcOrd="1" destOrd="0" presId="urn:microsoft.com/office/officeart/2005/8/layout/list1"/>
    <dgm:cxn modelId="{B12D43D8-36C7-4140-86BF-79A15310498B}" type="presOf" srcId="{F3CB1DD1-362F-41AB-B355-C0C8B99D4867}" destId="{7D573D28-8E84-497E-B3A7-E5681C9CBC35}" srcOrd="1" destOrd="0" presId="urn:microsoft.com/office/officeart/2005/8/layout/list1"/>
    <dgm:cxn modelId="{46A65CEC-AC81-407F-B73A-DF2C05B5BBF4}" type="presOf" srcId="{A93EA414-2052-4705-9987-5383EE1757F9}" destId="{D9FE84BE-1C8E-47F8-A8B2-CBF649BC7786}" srcOrd="1" destOrd="0" presId="urn:microsoft.com/office/officeart/2005/8/layout/list1"/>
    <dgm:cxn modelId="{C28D8BF5-70E5-4ABE-B3B7-097B0BDD9052}" type="presOf" srcId="{D8B80D42-B4B9-44BE-AD53-12D499ABA2FD}" destId="{0178E474-28CA-477C-8C83-0AB1E122B442}" srcOrd="0" destOrd="0" presId="urn:microsoft.com/office/officeart/2005/8/layout/list1"/>
    <dgm:cxn modelId="{2B3B4844-D118-472B-9C9D-3B137FF162E1}" type="presParOf" srcId="{1EDA41DC-EA93-4A8B-B12A-C3B58D707AE9}" destId="{6EE2B4F6-1E61-4111-92B4-1F3729D743E1}" srcOrd="0" destOrd="0" presId="urn:microsoft.com/office/officeart/2005/8/layout/list1"/>
    <dgm:cxn modelId="{869F9859-4536-4886-BE5B-C19959A12B58}" type="presParOf" srcId="{6EE2B4F6-1E61-4111-92B4-1F3729D743E1}" destId="{9E398861-3BB7-4FB2-B70A-83369B816590}" srcOrd="0" destOrd="0" presId="urn:microsoft.com/office/officeart/2005/8/layout/list1"/>
    <dgm:cxn modelId="{89F41555-DFBB-40A2-96B6-B0D9B3094801}" type="presParOf" srcId="{6EE2B4F6-1E61-4111-92B4-1F3729D743E1}" destId="{D9FE84BE-1C8E-47F8-A8B2-CBF649BC7786}" srcOrd="1" destOrd="0" presId="urn:microsoft.com/office/officeart/2005/8/layout/list1"/>
    <dgm:cxn modelId="{71BA2F37-3A72-49B1-BC0F-E5AAA5BB7407}" type="presParOf" srcId="{1EDA41DC-EA93-4A8B-B12A-C3B58D707AE9}" destId="{2829EC3B-5A4C-4C7A-97C0-DD43B7587B8B}" srcOrd="1" destOrd="0" presId="urn:microsoft.com/office/officeart/2005/8/layout/list1"/>
    <dgm:cxn modelId="{04142A74-CD1D-4317-A6F0-43B1C911E2DD}" type="presParOf" srcId="{1EDA41DC-EA93-4A8B-B12A-C3B58D707AE9}" destId="{DDFB48B2-DCC7-48B8-9B3F-57DC74089C3C}" srcOrd="2" destOrd="0" presId="urn:microsoft.com/office/officeart/2005/8/layout/list1"/>
    <dgm:cxn modelId="{B3D909B9-D3B5-4DA4-8720-A8566E86F4DE}" type="presParOf" srcId="{1EDA41DC-EA93-4A8B-B12A-C3B58D707AE9}" destId="{34869CE1-59AE-475D-924A-26793B114727}" srcOrd="3" destOrd="0" presId="urn:microsoft.com/office/officeart/2005/8/layout/list1"/>
    <dgm:cxn modelId="{5621F74E-77CC-4589-9165-83E7AA70241F}" type="presParOf" srcId="{1EDA41DC-EA93-4A8B-B12A-C3B58D707AE9}" destId="{5F16A9DF-5137-41FC-B4F5-145BA0AD228E}" srcOrd="4" destOrd="0" presId="urn:microsoft.com/office/officeart/2005/8/layout/list1"/>
    <dgm:cxn modelId="{BD74D536-C419-4CEC-9E18-09C6CCD3F574}" type="presParOf" srcId="{5F16A9DF-5137-41FC-B4F5-145BA0AD228E}" destId="{0178E474-28CA-477C-8C83-0AB1E122B442}" srcOrd="0" destOrd="0" presId="urn:microsoft.com/office/officeart/2005/8/layout/list1"/>
    <dgm:cxn modelId="{AEE72F5A-6F37-4475-BFCF-2B21F8088379}" type="presParOf" srcId="{5F16A9DF-5137-41FC-B4F5-145BA0AD228E}" destId="{55254A82-06BC-4C32-9792-6197668C6B4A}" srcOrd="1" destOrd="0" presId="urn:microsoft.com/office/officeart/2005/8/layout/list1"/>
    <dgm:cxn modelId="{805A3FE3-B0ED-48E2-BF08-F343096637AD}" type="presParOf" srcId="{1EDA41DC-EA93-4A8B-B12A-C3B58D707AE9}" destId="{0EBE36E7-8035-4FCC-BAB3-BEFAAE1E1016}" srcOrd="5" destOrd="0" presId="urn:microsoft.com/office/officeart/2005/8/layout/list1"/>
    <dgm:cxn modelId="{6AC77FDB-BD1A-46BC-BE27-DC97DE3C1954}" type="presParOf" srcId="{1EDA41DC-EA93-4A8B-B12A-C3B58D707AE9}" destId="{3FDDFB8F-6191-4D7E-9634-C7A1C2C9BD7B}" srcOrd="6" destOrd="0" presId="urn:microsoft.com/office/officeart/2005/8/layout/list1"/>
    <dgm:cxn modelId="{E60E45B4-C32B-4617-AD06-55A640C7BBC1}" type="presParOf" srcId="{1EDA41DC-EA93-4A8B-B12A-C3B58D707AE9}" destId="{67288C1F-F93E-4617-9574-EE0AB00E21FB}" srcOrd="7" destOrd="0" presId="urn:microsoft.com/office/officeart/2005/8/layout/list1"/>
    <dgm:cxn modelId="{B17CFA5B-06D4-4F9B-BCF2-FB7BFC68D2E8}" type="presParOf" srcId="{1EDA41DC-EA93-4A8B-B12A-C3B58D707AE9}" destId="{40F55CD9-894F-4595-85E3-D4F470FA1373}" srcOrd="8" destOrd="0" presId="urn:microsoft.com/office/officeart/2005/8/layout/list1"/>
    <dgm:cxn modelId="{17A98688-01B3-4A28-9425-CD2ABC90AA2F}" type="presParOf" srcId="{40F55CD9-894F-4595-85E3-D4F470FA1373}" destId="{64E11A23-BE38-4FF3-8A0D-F24482D73930}" srcOrd="0" destOrd="0" presId="urn:microsoft.com/office/officeart/2005/8/layout/list1"/>
    <dgm:cxn modelId="{47346E11-462A-4BB0-B1C8-6668B7A4967B}" type="presParOf" srcId="{40F55CD9-894F-4595-85E3-D4F470FA1373}" destId="{7D573D28-8E84-497E-B3A7-E5681C9CBC35}" srcOrd="1" destOrd="0" presId="urn:microsoft.com/office/officeart/2005/8/layout/list1"/>
    <dgm:cxn modelId="{317E553C-5F5E-4FAF-B484-05D2A3FDD292}" type="presParOf" srcId="{1EDA41DC-EA93-4A8B-B12A-C3B58D707AE9}" destId="{634BCE1E-F77D-4B6F-92BB-382E50FED902}" srcOrd="9" destOrd="0" presId="urn:microsoft.com/office/officeart/2005/8/layout/list1"/>
    <dgm:cxn modelId="{8DB2C16A-F97F-4097-BD7A-55F7055C3DEE}" type="presParOf" srcId="{1EDA41DC-EA93-4A8B-B12A-C3B58D707AE9}" destId="{33B1D823-08BE-43CC-84C5-F2BF073FFE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5726EE-FDBF-48EF-9052-C843624AE54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93EA414-2052-4705-9987-5383EE1757F9}">
      <dgm:prSet phldrT="[Text]" custT="1"/>
      <dgm:spPr/>
      <dgm:t>
        <a:bodyPr/>
        <a:lstStyle/>
        <a:p>
          <a:pPr algn="ctr"/>
          <a:r>
            <a:rPr lang="th-TH" sz="2800" b="1" dirty="0"/>
            <a:t>ฉ้อโกง มาตรา </a:t>
          </a:r>
          <a:r>
            <a:rPr lang="en-US" sz="2800" b="1" dirty="0"/>
            <a:t>341</a:t>
          </a:r>
          <a:endParaRPr lang="th-TH" sz="2800" b="1" dirty="0"/>
        </a:p>
      </dgm:t>
    </dgm:pt>
    <dgm:pt modelId="{BDF5C59D-B044-48DA-AB48-4EFA10DFEA5C}" type="parTrans" cxnId="{D1B72512-4EE2-47D6-A50C-100632D02948}">
      <dgm:prSet/>
      <dgm:spPr/>
      <dgm:t>
        <a:bodyPr/>
        <a:lstStyle/>
        <a:p>
          <a:endParaRPr lang="th-TH"/>
        </a:p>
      </dgm:t>
    </dgm:pt>
    <dgm:pt modelId="{EAEAF5A6-0570-43C7-ACDE-BAC4DAF0842C}" type="sibTrans" cxnId="{D1B72512-4EE2-47D6-A50C-100632D02948}">
      <dgm:prSet/>
      <dgm:spPr/>
      <dgm:t>
        <a:bodyPr/>
        <a:lstStyle/>
        <a:p>
          <a:endParaRPr lang="th-TH"/>
        </a:p>
      </dgm:t>
    </dgm:pt>
    <dgm:pt modelId="{D8B80D42-B4B9-44BE-AD53-12D499ABA2FD}">
      <dgm:prSet phldrT="[Text]" custT="1"/>
      <dgm:spPr/>
      <dgm:t>
        <a:bodyPr/>
        <a:lstStyle/>
        <a:p>
          <a:pPr algn="ctr"/>
          <a:r>
            <a:rPr lang="th-TH" sz="2800" b="1" dirty="0"/>
            <a:t>ฉ้อโกงประชาชน มาตรา </a:t>
          </a:r>
          <a:r>
            <a:rPr lang="en-US" sz="2800" b="1" dirty="0"/>
            <a:t>343</a:t>
          </a:r>
          <a:endParaRPr lang="th-TH" sz="2800" b="1" dirty="0"/>
        </a:p>
      </dgm:t>
    </dgm:pt>
    <dgm:pt modelId="{A0555751-3880-46A8-B5E9-7DD214005C7B}" type="parTrans" cxnId="{E7BF5908-4178-41AA-9819-D43F1B7EE2AA}">
      <dgm:prSet/>
      <dgm:spPr/>
      <dgm:t>
        <a:bodyPr/>
        <a:lstStyle/>
        <a:p>
          <a:endParaRPr lang="th-TH"/>
        </a:p>
      </dgm:t>
    </dgm:pt>
    <dgm:pt modelId="{850EA689-EA38-46BD-8D6D-E260D23DCC5D}" type="sibTrans" cxnId="{E7BF5908-4178-41AA-9819-D43F1B7EE2AA}">
      <dgm:prSet/>
      <dgm:spPr/>
      <dgm:t>
        <a:bodyPr/>
        <a:lstStyle/>
        <a:p>
          <a:endParaRPr lang="th-TH"/>
        </a:p>
      </dgm:t>
    </dgm:pt>
    <dgm:pt modelId="{F3CB1DD1-362F-41AB-B355-C0C8B99D4867}">
      <dgm:prSet custT="1"/>
      <dgm:spPr/>
      <dgm:t>
        <a:bodyPr/>
        <a:lstStyle/>
        <a:p>
          <a:pPr algn="ctr"/>
          <a:r>
            <a:rPr lang="th-TH" sz="2400" b="1" dirty="0">
              <a:cs typeface="+mn-cs"/>
            </a:rPr>
            <a:t>ฉ้อโกงแรงงาน มาตรา  </a:t>
          </a:r>
          <a:r>
            <a:rPr lang="en-US" sz="2400" b="1" dirty="0">
              <a:cs typeface="+mn-cs"/>
            </a:rPr>
            <a:t>344</a:t>
          </a:r>
          <a:endParaRPr lang="th-TH" sz="2400" b="1" dirty="0">
            <a:cs typeface="+mn-cs"/>
          </a:endParaRPr>
        </a:p>
      </dgm:t>
    </dgm:pt>
    <dgm:pt modelId="{175C964A-8401-4053-9BD2-C259149FA33D}" type="parTrans" cxnId="{2D46DC0D-E3C0-498B-B280-E005907EB939}">
      <dgm:prSet/>
      <dgm:spPr/>
      <dgm:t>
        <a:bodyPr/>
        <a:lstStyle/>
        <a:p>
          <a:endParaRPr lang="th-TH"/>
        </a:p>
      </dgm:t>
    </dgm:pt>
    <dgm:pt modelId="{43C19E26-3428-462F-8675-AA8A26E6F36D}" type="sibTrans" cxnId="{2D46DC0D-E3C0-498B-B280-E005907EB939}">
      <dgm:prSet/>
      <dgm:spPr/>
      <dgm:t>
        <a:bodyPr/>
        <a:lstStyle/>
        <a:p>
          <a:endParaRPr lang="th-TH"/>
        </a:p>
      </dgm:t>
    </dgm:pt>
    <dgm:pt modelId="{1EDA41DC-EA93-4A8B-B12A-C3B58D707AE9}" type="pres">
      <dgm:prSet presAssocID="{8F5726EE-FDBF-48EF-9052-C843624AE542}" presName="linear" presStyleCnt="0">
        <dgm:presLayoutVars>
          <dgm:dir/>
          <dgm:animLvl val="lvl"/>
          <dgm:resizeHandles val="exact"/>
        </dgm:presLayoutVars>
      </dgm:prSet>
      <dgm:spPr/>
    </dgm:pt>
    <dgm:pt modelId="{6EE2B4F6-1E61-4111-92B4-1F3729D743E1}" type="pres">
      <dgm:prSet presAssocID="{A93EA414-2052-4705-9987-5383EE1757F9}" presName="parentLin" presStyleCnt="0"/>
      <dgm:spPr/>
    </dgm:pt>
    <dgm:pt modelId="{9E398861-3BB7-4FB2-B70A-83369B816590}" type="pres">
      <dgm:prSet presAssocID="{A93EA414-2052-4705-9987-5383EE1757F9}" presName="parentLeftMargin" presStyleLbl="node1" presStyleIdx="0" presStyleCnt="3"/>
      <dgm:spPr/>
    </dgm:pt>
    <dgm:pt modelId="{D9FE84BE-1C8E-47F8-A8B2-CBF649BC7786}" type="pres">
      <dgm:prSet presAssocID="{A93EA414-2052-4705-9987-5383EE1757F9}" presName="parentText" presStyleLbl="node1" presStyleIdx="0" presStyleCnt="3" custLinFactNeighborX="-422">
        <dgm:presLayoutVars>
          <dgm:chMax val="0"/>
          <dgm:bulletEnabled val="1"/>
        </dgm:presLayoutVars>
      </dgm:prSet>
      <dgm:spPr/>
    </dgm:pt>
    <dgm:pt modelId="{2829EC3B-5A4C-4C7A-97C0-DD43B7587B8B}" type="pres">
      <dgm:prSet presAssocID="{A93EA414-2052-4705-9987-5383EE1757F9}" presName="negativeSpace" presStyleCnt="0"/>
      <dgm:spPr/>
    </dgm:pt>
    <dgm:pt modelId="{DDFB48B2-DCC7-48B8-9B3F-57DC74089C3C}" type="pres">
      <dgm:prSet presAssocID="{A93EA414-2052-4705-9987-5383EE1757F9}" presName="childText" presStyleLbl="conFgAcc1" presStyleIdx="0" presStyleCnt="3">
        <dgm:presLayoutVars>
          <dgm:bulletEnabled val="1"/>
        </dgm:presLayoutVars>
      </dgm:prSet>
      <dgm:spPr/>
    </dgm:pt>
    <dgm:pt modelId="{34869CE1-59AE-475D-924A-26793B114727}" type="pres">
      <dgm:prSet presAssocID="{EAEAF5A6-0570-43C7-ACDE-BAC4DAF0842C}" presName="spaceBetweenRectangles" presStyleCnt="0"/>
      <dgm:spPr/>
    </dgm:pt>
    <dgm:pt modelId="{5F16A9DF-5137-41FC-B4F5-145BA0AD228E}" type="pres">
      <dgm:prSet presAssocID="{D8B80D42-B4B9-44BE-AD53-12D499ABA2FD}" presName="parentLin" presStyleCnt="0"/>
      <dgm:spPr/>
    </dgm:pt>
    <dgm:pt modelId="{0178E474-28CA-477C-8C83-0AB1E122B442}" type="pres">
      <dgm:prSet presAssocID="{D8B80D42-B4B9-44BE-AD53-12D499ABA2FD}" presName="parentLeftMargin" presStyleLbl="node1" presStyleIdx="0" presStyleCnt="3"/>
      <dgm:spPr/>
    </dgm:pt>
    <dgm:pt modelId="{55254A82-06BC-4C32-9792-6197668C6B4A}" type="pres">
      <dgm:prSet presAssocID="{D8B80D42-B4B9-44BE-AD53-12D499ABA2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BE36E7-8035-4FCC-BAB3-BEFAAE1E1016}" type="pres">
      <dgm:prSet presAssocID="{D8B80D42-B4B9-44BE-AD53-12D499ABA2FD}" presName="negativeSpace" presStyleCnt="0"/>
      <dgm:spPr/>
    </dgm:pt>
    <dgm:pt modelId="{3FDDFB8F-6191-4D7E-9634-C7A1C2C9BD7B}" type="pres">
      <dgm:prSet presAssocID="{D8B80D42-B4B9-44BE-AD53-12D499ABA2FD}" presName="childText" presStyleLbl="conFgAcc1" presStyleIdx="1" presStyleCnt="3">
        <dgm:presLayoutVars>
          <dgm:bulletEnabled val="1"/>
        </dgm:presLayoutVars>
      </dgm:prSet>
      <dgm:spPr/>
    </dgm:pt>
    <dgm:pt modelId="{67288C1F-F93E-4617-9574-EE0AB00E21FB}" type="pres">
      <dgm:prSet presAssocID="{850EA689-EA38-46BD-8D6D-E260D23DCC5D}" presName="spaceBetweenRectangles" presStyleCnt="0"/>
      <dgm:spPr/>
    </dgm:pt>
    <dgm:pt modelId="{40F55CD9-894F-4595-85E3-D4F470FA1373}" type="pres">
      <dgm:prSet presAssocID="{F3CB1DD1-362F-41AB-B355-C0C8B99D4867}" presName="parentLin" presStyleCnt="0"/>
      <dgm:spPr/>
    </dgm:pt>
    <dgm:pt modelId="{64E11A23-BE38-4FF3-8A0D-F24482D73930}" type="pres">
      <dgm:prSet presAssocID="{F3CB1DD1-362F-41AB-B355-C0C8B99D4867}" presName="parentLeftMargin" presStyleLbl="node1" presStyleIdx="1" presStyleCnt="3"/>
      <dgm:spPr/>
    </dgm:pt>
    <dgm:pt modelId="{7D573D28-8E84-497E-B3A7-E5681C9CBC35}" type="pres">
      <dgm:prSet presAssocID="{F3CB1DD1-362F-41AB-B355-C0C8B99D486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4BCE1E-F77D-4B6F-92BB-382E50FED902}" type="pres">
      <dgm:prSet presAssocID="{F3CB1DD1-362F-41AB-B355-C0C8B99D4867}" presName="negativeSpace" presStyleCnt="0"/>
      <dgm:spPr/>
    </dgm:pt>
    <dgm:pt modelId="{33B1D823-08BE-43CC-84C5-F2BF073FFE15}" type="pres">
      <dgm:prSet presAssocID="{F3CB1DD1-362F-41AB-B355-C0C8B99D48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BF5908-4178-41AA-9819-D43F1B7EE2AA}" srcId="{8F5726EE-FDBF-48EF-9052-C843624AE542}" destId="{D8B80D42-B4B9-44BE-AD53-12D499ABA2FD}" srcOrd="1" destOrd="0" parTransId="{A0555751-3880-46A8-B5E9-7DD214005C7B}" sibTransId="{850EA689-EA38-46BD-8D6D-E260D23DCC5D}"/>
    <dgm:cxn modelId="{2D46DC0D-E3C0-498B-B280-E005907EB939}" srcId="{8F5726EE-FDBF-48EF-9052-C843624AE542}" destId="{F3CB1DD1-362F-41AB-B355-C0C8B99D4867}" srcOrd="2" destOrd="0" parTransId="{175C964A-8401-4053-9BD2-C259149FA33D}" sibTransId="{43C19E26-3428-462F-8675-AA8A26E6F36D}"/>
    <dgm:cxn modelId="{D1B72512-4EE2-47D6-A50C-100632D02948}" srcId="{8F5726EE-FDBF-48EF-9052-C843624AE542}" destId="{A93EA414-2052-4705-9987-5383EE1757F9}" srcOrd="0" destOrd="0" parTransId="{BDF5C59D-B044-48DA-AB48-4EFA10DFEA5C}" sibTransId="{EAEAF5A6-0570-43C7-ACDE-BAC4DAF0842C}"/>
    <dgm:cxn modelId="{3D71382C-66DD-4C82-99C5-82232FFA8A58}" type="presOf" srcId="{F3CB1DD1-362F-41AB-B355-C0C8B99D4867}" destId="{64E11A23-BE38-4FF3-8A0D-F24482D73930}" srcOrd="0" destOrd="0" presId="urn:microsoft.com/office/officeart/2005/8/layout/list1"/>
    <dgm:cxn modelId="{9ABC1245-F625-481A-BF8A-A1ED471013A0}" type="presOf" srcId="{8F5726EE-FDBF-48EF-9052-C843624AE542}" destId="{1EDA41DC-EA93-4A8B-B12A-C3B58D707AE9}" srcOrd="0" destOrd="0" presId="urn:microsoft.com/office/officeart/2005/8/layout/list1"/>
    <dgm:cxn modelId="{2302F284-2330-41AF-B9F9-427EEE1DD8BC}" type="presOf" srcId="{A93EA414-2052-4705-9987-5383EE1757F9}" destId="{9E398861-3BB7-4FB2-B70A-83369B816590}" srcOrd="0" destOrd="0" presId="urn:microsoft.com/office/officeart/2005/8/layout/list1"/>
    <dgm:cxn modelId="{E0333BD2-7F76-4948-A127-5C7B513A1EF3}" type="presOf" srcId="{D8B80D42-B4B9-44BE-AD53-12D499ABA2FD}" destId="{55254A82-06BC-4C32-9792-6197668C6B4A}" srcOrd="1" destOrd="0" presId="urn:microsoft.com/office/officeart/2005/8/layout/list1"/>
    <dgm:cxn modelId="{B12D43D8-36C7-4140-86BF-79A15310498B}" type="presOf" srcId="{F3CB1DD1-362F-41AB-B355-C0C8B99D4867}" destId="{7D573D28-8E84-497E-B3A7-E5681C9CBC35}" srcOrd="1" destOrd="0" presId="urn:microsoft.com/office/officeart/2005/8/layout/list1"/>
    <dgm:cxn modelId="{46A65CEC-AC81-407F-B73A-DF2C05B5BBF4}" type="presOf" srcId="{A93EA414-2052-4705-9987-5383EE1757F9}" destId="{D9FE84BE-1C8E-47F8-A8B2-CBF649BC7786}" srcOrd="1" destOrd="0" presId="urn:microsoft.com/office/officeart/2005/8/layout/list1"/>
    <dgm:cxn modelId="{C28D8BF5-70E5-4ABE-B3B7-097B0BDD9052}" type="presOf" srcId="{D8B80D42-B4B9-44BE-AD53-12D499ABA2FD}" destId="{0178E474-28CA-477C-8C83-0AB1E122B442}" srcOrd="0" destOrd="0" presId="urn:microsoft.com/office/officeart/2005/8/layout/list1"/>
    <dgm:cxn modelId="{2B3B4844-D118-472B-9C9D-3B137FF162E1}" type="presParOf" srcId="{1EDA41DC-EA93-4A8B-B12A-C3B58D707AE9}" destId="{6EE2B4F6-1E61-4111-92B4-1F3729D743E1}" srcOrd="0" destOrd="0" presId="urn:microsoft.com/office/officeart/2005/8/layout/list1"/>
    <dgm:cxn modelId="{869F9859-4536-4886-BE5B-C19959A12B58}" type="presParOf" srcId="{6EE2B4F6-1E61-4111-92B4-1F3729D743E1}" destId="{9E398861-3BB7-4FB2-B70A-83369B816590}" srcOrd="0" destOrd="0" presId="urn:microsoft.com/office/officeart/2005/8/layout/list1"/>
    <dgm:cxn modelId="{89F41555-DFBB-40A2-96B6-B0D9B3094801}" type="presParOf" srcId="{6EE2B4F6-1E61-4111-92B4-1F3729D743E1}" destId="{D9FE84BE-1C8E-47F8-A8B2-CBF649BC7786}" srcOrd="1" destOrd="0" presId="urn:microsoft.com/office/officeart/2005/8/layout/list1"/>
    <dgm:cxn modelId="{71BA2F37-3A72-49B1-BC0F-E5AAA5BB7407}" type="presParOf" srcId="{1EDA41DC-EA93-4A8B-B12A-C3B58D707AE9}" destId="{2829EC3B-5A4C-4C7A-97C0-DD43B7587B8B}" srcOrd="1" destOrd="0" presId="urn:microsoft.com/office/officeart/2005/8/layout/list1"/>
    <dgm:cxn modelId="{04142A74-CD1D-4317-A6F0-43B1C911E2DD}" type="presParOf" srcId="{1EDA41DC-EA93-4A8B-B12A-C3B58D707AE9}" destId="{DDFB48B2-DCC7-48B8-9B3F-57DC74089C3C}" srcOrd="2" destOrd="0" presId="urn:microsoft.com/office/officeart/2005/8/layout/list1"/>
    <dgm:cxn modelId="{B3D909B9-D3B5-4DA4-8720-A8566E86F4DE}" type="presParOf" srcId="{1EDA41DC-EA93-4A8B-B12A-C3B58D707AE9}" destId="{34869CE1-59AE-475D-924A-26793B114727}" srcOrd="3" destOrd="0" presId="urn:microsoft.com/office/officeart/2005/8/layout/list1"/>
    <dgm:cxn modelId="{5621F74E-77CC-4589-9165-83E7AA70241F}" type="presParOf" srcId="{1EDA41DC-EA93-4A8B-B12A-C3B58D707AE9}" destId="{5F16A9DF-5137-41FC-B4F5-145BA0AD228E}" srcOrd="4" destOrd="0" presId="urn:microsoft.com/office/officeart/2005/8/layout/list1"/>
    <dgm:cxn modelId="{BD74D536-C419-4CEC-9E18-09C6CCD3F574}" type="presParOf" srcId="{5F16A9DF-5137-41FC-B4F5-145BA0AD228E}" destId="{0178E474-28CA-477C-8C83-0AB1E122B442}" srcOrd="0" destOrd="0" presId="urn:microsoft.com/office/officeart/2005/8/layout/list1"/>
    <dgm:cxn modelId="{AEE72F5A-6F37-4475-BFCF-2B21F8088379}" type="presParOf" srcId="{5F16A9DF-5137-41FC-B4F5-145BA0AD228E}" destId="{55254A82-06BC-4C32-9792-6197668C6B4A}" srcOrd="1" destOrd="0" presId="urn:microsoft.com/office/officeart/2005/8/layout/list1"/>
    <dgm:cxn modelId="{805A3FE3-B0ED-48E2-BF08-F343096637AD}" type="presParOf" srcId="{1EDA41DC-EA93-4A8B-B12A-C3B58D707AE9}" destId="{0EBE36E7-8035-4FCC-BAB3-BEFAAE1E1016}" srcOrd="5" destOrd="0" presId="urn:microsoft.com/office/officeart/2005/8/layout/list1"/>
    <dgm:cxn modelId="{6AC77FDB-BD1A-46BC-BE27-DC97DE3C1954}" type="presParOf" srcId="{1EDA41DC-EA93-4A8B-B12A-C3B58D707AE9}" destId="{3FDDFB8F-6191-4D7E-9634-C7A1C2C9BD7B}" srcOrd="6" destOrd="0" presId="urn:microsoft.com/office/officeart/2005/8/layout/list1"/>
    <dgm:cxn modelId="{E60E45B4-C32B-4617-AD06-55A640C7BBC1}" type="presParOf" srcId="{1EDA41DC-EA93-4A8B-B12A-C3B58D707AE9}" destId="{67288C1F-F93E-4617-9574-EE0AB00E21FB}" srcOrd="7" destOrd="0" presId="urn:microsoft.com/office/officeart/2005/8/layout/list1"/>
    <dgm:cxn modelId="{B17CFA5B-06D4-4F9B-BCF2-FB7BFC68D2E8}" type="presParOf" srcId="{1EDA41DC-EA93-4A8B-B12A-C3B58D707AE9}" destId="{40F55CD9-894F-4595-85E3-D4F470FA1373}" srcOrd="8" destOrd="0" presId="urn:microsoft.com/office/officeart/2005/8/layout/list1"/>
    <dgm:cxn modelId="{17A98688-01B3-4A28-9425-CD2ABC90AA2F}" type="presParOf" srcId="{40F55CD9-894F-4595-85E3-D4F470FA1373}" destId="{64E11A23-BE38-4FF3-8A0D-F24482D73930}" srcOrd="0" destOrd="0" presId="urn:microsoft.com/office/officeart/2005/8/layout/list1"/>
    <dgm:cxn modelId="{47346E11-462A-4BB0-B1C8-6668B7A4967B}" type="presParOf" srcId="{40F55CD9-894F-4595-85E3-D4F470FA1373}" destId="{7D573D28-8E84-497E-B3A7-E5681C9CBC35}" srcOrd="1" destOrd="0" presId="urn:microsoft.com/office/officeart/2005/8/layout/list1"/>
    <dgm:cxn modelId="{317E553C-5F5E-4FAF-B484-05D2A3FDD292}" type="presParOf" srcId="{1EDA41DC-EA93-4A8B-B12A-C3B58D707AE9}" destId="{634BCE1E-F77D-4B6F-92BB-382E50FED902}" srcOrd="9" destOrd="0" presId="urn:microsoft.com/office/officeart/2005/8/layout/list1"/>
    <dgm:cxn modelId="{8DB2C16A-F97F-4097-BD7A-55F7055C3DEE}" type="presParOf" srcId="{1EDA41DC-EA93-4A8B-B12A-C3B58D707AE9}" destId="{33B1D823-08BE-43CC-84C5-F2BF073FFE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5726EE-FDBF-48EF-9052-C843624AE54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93EA414-2052-4705-9987-5383EE1757F9}">
      <dgm:prSet phldrT="[Text]" custT="1"/>
      <dgm:spPr/>
      <dgm:t>
        <a:bodyPr/>
        <a:lstStyle/>
        <a:p>
          <a:pPr algn="ctr"/>
          <a:r>
            <a:rPr lang="th-TH" sz="2800" b="1" dirty="0"/>
            <a:t>หมิ่นประมาท มาตรา </a:t>
          </a:r>
          <a:r>
            <a:rPr lang="en-US" sz="2800" b="1" dirty="0"/>
            <a:t>326</a:t>
          </a:r>
          <a:endParaRPr lang="th-TH" sz="2800" b="1" dirty="0"/>
        </a:p>
      </dgm:t>
    </dgm:pt>
    <dgm:pt modelId="{BDF5C59D-B044-48DA-AB48-4EFA10DFEA5C}" type="parTrans" cxnId="{D1B72512-4EE2-47D6-A50C-100632D02948}">
      <dgm:prSet/>
      <dgm:spPr/>
      <dgm:t>
        <a:bodyPr/>
        <a:lstStyle/>
        <a:p>
          <a:endParaRPr lang="th-TH"/>
        </a:p>
      </dgm:t>
    </dgm:pt>
    <dgm:pt modelId="{EAEAF5A6-0570-43C7-ACDE-BAC4DAF0842C}" type="sibTrans" cxnId="{D1B72512-4EE2-47D6-A50C-100632D02948}">
      <dgm:prSet/>
      <dgm:spPr/>
      <dgm:t>
        <a:bodyPr/>
        <a:lstStyle/>
        <a:p>
          <a:endParaRPr lang="th-TH"/>
        </a:p>
      </dgm:t>
    </dgm:pt>
    <dgm:pt modelId="{D8B80D42-B4B9-44BE-AD53-12D499ABA2FD}">
      <dgm:prSet phldrT="[Text]" custT="1"/>
      <dgm:spPr/>
      <dgm:t>
        <a:bodyPr/>
        <a:lstStyle/>
        <a:p>
          <a:pPr algn="ctr"/>
          <a:r>
            <a:rPr lang="th-TH" sz="2800" b="1" dirty="0"/>
            <a:t>ดูหมิ่นซึ่งหน้า มาตรา </a:t>
          </a:r>
          <a:r>
            <a:rPr lang="en-US" sz="2800" b="1" dirty="0"/>
            <a:t>393</a:t>
          </a:r>
          <a:endParaRPr lang="th-TH" sz="2800" b="1" dirty="0"/>
        </a:p>
      </dgm:t>
    </dgm:pt>
    <dgm:pt modelId="{A0555751-3880-46A8-B5E9-7DD214005C7B}" type="parTrans" cxnId="{E7BF5908-4178-41AA-9819-D43F1B7EE2AA}">
      <dgm:prSet/>
      <dgm:spPr/>
      <dgm:t>
        <a:bodyPr/>
        <a:lstStyle/>
        <a:p>
          <a:endParaRPr lang="th-TH"/>
        </a:p>
      </dgm:t>
    </dgm:pt>
    <dgm:pt modelId="{850EA689-EA38-46BD-8D6D-E260D23DCC5D}" type="sibTrans" cxnId="{E7BF5908-4178-41AA-9819-D43F1B7EE2AA}">
      <dgm:prSet/>
      <dgm:spPr/>
      <dgm:t>
        <a:bodyPr/>
        <a:lstStyle/>
        <a:p>
          <a:endParaRPr lang="th-TH"/>
        </a:p>
      </dgm:t>
    </dgm:pt>
    <dgm:pt modelId="{F3CB1DD1-362F-41AB-B355-C0C8B99D4867}">
      <dgm:prSet custT="1"/>
      <dgm:spPr/>
      <dgm:t>
        <a:bodyPr/>
        <a:lstStyle/>
        <a:p>
          <a:pPr algn="ctr"/>
          <a:r>
            <a:rPr lang="th-TH" sz="2400" b="1" dirty="0">
              <a:cs typeface="+mn-cs"/>
            </a:rPr>
            <a:t>หมิ่นประมาทออนไลน์</a:t>
          </a:r>
        </a:p>
      </dgm:t>
    </dgm:pt>
    <dgm:pt modelId="{175C964A-8401-4053-9BD2-C259149FA33D}" type="parTrans" cxnId="{2D46DC0D-E3C0-498B-B280-E005907EB939}">
      <dgm:prSet/>
      <dgm:spPr/>
      <dgm:t>
        <a:bodyPr/>
        <a:lstStyle/>
        <a:p>
          <a:endParaRPr lang="th-TH"/>
        </a:p>
      </dgm:t>
    </dgm:pt>
    <dgm:pt modelId="{43C19E26-3428-462F-8675-AA8A26E6F36D}" type="sibTrans" cxnId="{2D46DC0D-E3C0-498B-B280-E005907EB939}">
      <dgm:prSet/>
      <dgm:spPr/>
      <dgm:t>
        <a:bodyPr/>
        <a:lstStyle/>
        <a:p>
          <a:endParaRPr lang="th-TH"/>
        </a:p>
      </dgm:t>
    </dgm:pt>
    <dgm:pt modelId="{1F297E4C-9CDA-4FEF-A66F-FF1EDD23E0EC}">
      <dgm:prSet custT="1"/>
      <dgm:spPr/>
      <dgm:t>
        <a:bodyPr/>
        <a:lstStyle/>
        <a:p>
          <a:pPr algn="ctr"/>
          <a:r>
            <a:rPr lang="th-TH" sz="2400" b="1" dirty="0">
              <a:cs typeface="+mn-cs"/>
            </a:rPr>
            <a:t>หมิ่นประมาทโดยการโฆษณา มาตรา </a:t>
          </a:r>
          <a:r>
            <a:rPr lang="en-US" sz="2400" b="1" dirty="0">
              <a:cs typeface="+mn-cs"/>
            </a:rPr>
            <a:t>328</a:t>
          </a:r>
          <a:endParaRPr lang="th-TH" sz="2400" b="1" dirty="0">
            <a:cs typeface="+mn-cs"/>
          </a:endParaRPr>
        </a:p>
      </dgm:t>
    </dgm:pt>
    <dgm:pt modelId="{A11E977B-920C-414A-8AE8-C2F4E462214B}" type="parTrans" cxnId="{60B7E60A-83B1-44E5-A921-5A69644E422A}">
      <dgm:prSet/>
      <dgm:spPr/>
      <dgm:t>
        <a:bodyPr/>
        <a:lstStyle/>
        <a:p>
          <a:endParaRPr lang="th-TH"/>
        </a:p>
      </dgm:t>
    </dgm:pt>
    <dgm:pt modelId="{ACE8A1E2-D087-418B-AB3C-EBE4120635FD}" type="sibTrans" cxnId="{60B7E60A-83B1-44E5-A921-5A69644E422A}">
      <dgm:prSet/>
      <dgm:spPr/>
      <dgm:t>
        <a:bodyPr/>
        <a:lstStyle/>
        <a:p>
          <a:endParaRPr lang="th-TH"/>
        </a:p>
      </dgm:t>
    </dgm:pt>
    <dgm:pt modelId="{1EDA41DC-EA93-4A8B-B12A-C3B58D707AE9}" type="pres">
      <dgm:prSet presAssocID="{8F5726EE-FDBF-48EF-9052-C843624AE542}" presName="linear" presStyleCnt="0">
        <dgm:presLayoutVars>
          <dgm:dir/>
          <dgm:animLvl val="lvl"/>
          <dgm:resizeHandles val="exact"/>
        </dgm:presLayoutVars>
      </dgm:prSet>
      <dgm:spPr/>
    </dgm:pt>
    <dgm:pt modelId="{6EE2B4F6-1E61-4111-92B4-1F3729D743E1}" type="pres">
      <dgm:prSet presAssocID="{A93EA414-2052-4705-9987-5383EE1757F9}" presName="parentLin" presStyleCnt="0"/>
      <dgm:spPr/>
    </dgm:pt>
    <dgm:pt modelId="{9E398861-3BB7-4FB2-B70A-83369B816590}" type="pres">
      <dgm:prSet presAssocID="{A93EA414-2052-4705-9987-5383EE1757F9}" presName="parentLeftMargin" presStyleLbl="node1" presStyleIdx="0" presStyleCnt="4"/>
      <dgm:spPr/>
    </dgm:pt>
    <dgm:pt modelId="{D9FE84BE-1C8E-47F8-A8B2-CBF649BC7786}" type="pres">
      <dgm:prSet presAssocID="{A93EA414-2052-4705-9987-5383EE1757F9}" presName="parentText" presStyleLbl="node1" presStyleIdx="0" presStyleCnt="4" custLinFactNeighborX="-422" custLinFactNeighborY="-1095">
        <dgm:presLayoutVars>
          <dgm:chMax val="0"/>
          <dgm:bulletEnabled val="1"/>
        </dgm:presLayoutVars>
      </dgm:prSet>
      <dgm:spPr/>
    </dgm:pt>
    <dgm:pt modelId="{2829EC3B-5A4C-4C7A-97C0-DD43B7587B8B}" type="pres">
      <dgm:prSet presAssocID="{A93EA414-2052-4705-9987-5383EE1757F9}" presName="negativeSpace" presStyleCnt="0"/>
      <dgm:spPr/>
    </dgm:pt>
    <dgm:pt modelId="{DDFB48B2-DCC7-48B8-9B3F-57DC74089C3C}" type="pres">
      <dgm:prSet presAssocID="{A93EA414-2052-4705-9987-5383EE1757F9}" presName="childText" presStyleLbl="conFgAcc1" presStyleIdx="0" presStyleCnt="4">
        <dgm:presLayoutVars>
          <dgm:bulletEnabled val="1"/>
        </dgm:presLayoutVars>
      </dgm:prSet>
      <dgm:spPr/>
    </dgm:pt>
    <dgm:pt modelId="{34869CE1-59AE-475D-924A-26793B114727}" type="pres">
      <dgm:prSet presAssocID="{EAEAF5A6-0570-43C7-ACDE-BAC4DAF0842C}" presName="spaceBetweenRectangles" presStyleCnt="0"/>
      <dgm:spPr/>
    </dgm:pt>
    <dgm:pt modelId="{5F16A9DF-5137-41FC-B4F5-145BA0AD228E}" type="pres">
      <dgm:prSet presAssocID="{D8B80D42-B4B9-44BE-AD53-12D499ABA2FD}" presName="parentLin" presStyleCnt="0"/>
      <dgm:spPr/>
    </dgm:pt>
    <dgm:pt modelId="{0178E474-28CA-477C-8C83-0AB1E122B442}" type="pres">
      <dgm:prSet presAssocID="{D8B80D42-B4B9-44BE-AD53-12D499ABA2FD}" presName="parentLeftMargin" presStyleLbl="node1" presStyleIdx="0" presStyleCnt="4"/>
      <dgm:spPr/>
    </dgm:pt>
    <dgm:pt modelId="{55254A82-06BC-4C32-9792-6197668C6B4A}" type="pres">
      <dgm:prSet presAssocID="{D8B80D42-B4B9-44BE-AD53-12D499ABA2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EBE36E7-8035-4FCC-BAB3-BEFAAE1E1016}" type="pres">
      <dgm:prSet presAssocID="{D8B80D42-B4B9-44BE-AD53-12D499ABA2FD}" presName="negativeSpace" presStyleCnt="0"/>
      <dgm:spPr/>
    </dgm:pt>
    <dgm:pt modelId="{3FDDFB8F-6191-4D7E-9634-C7A1C2C9BD7B}" type="pres">
      <dgm:prSet presAssocID="{D8B80D42-B4B9-44BE-AD53-12D499ABA2FD}" presName="childText" presStyleLbl="conFgAcc1" presStyleIdx="1" presStyleCnt="4">
        <dgm:presLayoutVars>
          <dgm:bulletEnabled val="1"/>
        </dgm:presLayoutVars>
      </dgm:prSet>
      <dgm:spPr/>
    </dgm:pt>
    <dgm:pt modelId="{67288C1F-F93E-4617-9574-EE0AB00E21FB}" type="pres">
      <dgm:prSet presAssocID="{850EA689-EA38-46BD-8D6D-E260D23DCC5D}" presName="spaceBetweenRectangles" presStyleCnt="0"/>
      <dgm:spPr/>
    </dgm:pt>
    <dgm:pt modelId="{02A01167-6DCB-49E6-8F10-CAC6B98B4911}" type="pres">
      <dgm:prSet presAssocID="{1F297E4C-9CDA-4FEF-A66F-FF1EDD23E0EC}" presName="parentLin" presStyleCnt="0"/>
      <dgm:spPr/>
    </dgm:pt>
    <dgm:pt modelId="{E073FDB4-79AE-434E-9A60-E1C7F858C49A}" type="pres">
      <dgm:prSet presAssocID="{1F297E4C-9CDA-4FEF-A66F-FF1EDD23E0EC}" presName="parentLeftMargin" presStyleLbl="node1" presStyleIdx="1" presStyleCnt="4"/>
      <dgm:spPr/>
    </dgm:pt>
    <dgm:pt modelId="{8F44FFAA-8C2A-409F-980D-91995EFFBD16}" type="pres">
      <dgm:prSet presAssocID="{1F297E4C-9CDA-4FEF-A66F-FF1EDD23E0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58868B-AEB8-489D-B54A-45811DB70396}" type="pres">
      <dgm:prSet presAssocID="{1F297E4C-9CDA-4FEF-A66F-FF1EDD23E0EC}" presName="negativeSpace" presStyleCnt="0"/>
      <dgm:spPr/>
    </dgm:pt>
    <dgm:pt modelId="{0B7F076B-4E90-4405-A6F7-549C2DDF0DFE}" type="pres">
      <dgm:prSet presAssocID="{1F297E4C-9CDA-4FEF-A66F-FF1EDD23E0EC}" presName="childText" presStyleLbl="conFgAcc1" presStyleIdx="2" presStyleCnt="4">
        <dgm:presLayoutVars>
          <dgm:bulletEnabled val="1"/>
        </dgm:presLayoutVars>
      </dgm:prSet>
      <dgm:spPr/>
    </dgm:pt>
    <dgm:pt modelId="{320F42F2-E331-4C02-BB18-6F1B194D3ED1}" type="pres">
      <dgm:prSet presAssocID="{ACE8A1E2-D087-418B-AB3C-EBE4120635FD}" presName="spaceBetweenRectangles" presStyleCnt="0"/>
      <dgm:spPr/>
    </dgm:pt>
    <dgm:pt modelId="{40F55CD9-894F-4595-85E3-D4F470FA1373}" type="pres">
      <dgm:prSet presAssocID="{F3CB1DD1-362F-41AB-B355-C0C8B99D4867}" presName="parentLin" presStyleCnt="0"/>
      <dgm:spPr/>
    </dgm:pt>
    <dgm:pt modelId="{64E11A23-BE38-4FF3-8A0D-F24482D73930}" type="pres">
      <dgm:prSet presAssocID="{F3CB1DD1-362F-41AB-B355-C0C8B99D4867}" presName="parentLeftMargin" presStyleLbl="node1" presStyleIdx="2" presStyleCnt="4"/>
      <dgm:spPr/>
    </dgm:pt>
    <dgm:pt modelId="{7D573D28-8E84-497E-B3A7-E5681C9CBC35}" type="pres">
      <dgm:prSet presAssocID="{F3CB1DD1-362F-41AB-B355-C0C8B99D486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34BCE1E-F77D-4B6F-92BB-382E50FED902}" type="pres">
      <dgm:prSet presAssocID="{F3CB1DD1-362F-41AB-B355-C0C8B99D4867}" presName="negativeSpace" presStyleCnt="0"/>
      <dgm:spPr/>
    </dgm:pt>
    <dgm:pt modelId="{33B1D823-08BE-43CC-84C5-F2BF073FFE15}" type="pres">
      <dgm:prSet presAssocID="{F3CB1DD1-362F-41AB-B355-C0C8B99D48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8AB705-408E-4078-84D5-A603D4BD34FF}" type="presOf" srcId="{1F297E4C-9CDA-4FEF-A66F-FF1EDD23E0EC}" destId="{8F44FFAA-8C2A-409F-980D-91995EFFBD16}" srcOrd="1" destOrd="0" presId="urn:microsoft.com/office/officeart/2005/8/layout/list1"/>
    <dgm:cxn modelId="{E7BF5908-4178-41AA-9819-D43F1B7EE2AA}" srcId="{8F5726EE-FDBF-48EF-9052-C843624AE542}" destId="{D8B80D42-B4B9-44BE-AD53-12D499ABA2FD}" srcOrd="1" destOrd="0" parTransId="{A0555751-3880-46A8-B5E9-7DD214005C7B}" sibTransId="{850EA689-EA38-46BD-8D6D-E260D23DCC5D}"/>
    <dgm:cxn modelId="{60B7E60A-83B1-44E5-A921-5A69644E422A}" srcId="{8F5726EE-FDBF-48EF-9052-C843624AE542}" destId="{1F297E4C-9CDA-4FEF-A66F-FF1EDD23E0EC}" srcOrd="2" destOrd="0" parTransId="{A11E977B-920C-414A-8AE8-C2F4E462214B}" sibTransId="{ACE8A1E2-D087-418B-AB3C-EBE4120635FD}"/>
    <dgm:cxn modelId="{2D46DC0D-E3C0-498B-B280-E005907EB939}" srcId="{8F5726EE-FDBF-48EF-9052-C843624AE542}" destId="{F3CB1DD1-362F-41AB-B355-C0C8B99D4867}" srcOrd="3" destOrd="0" parTransId="{175C964A-8401-4053-9BD2-C259149FA33D}" sibTransId="{43C19E26-3428-462F-8675-AA8A26E6F36D}"/>
    <dgm:cxn modelId="{D1B72512-4EE2-47D6-A50C-100632D02948}" srcId="{8F5726EE-FDBF-48EF-9052-C843624AE542}" destId="{A93EA414-2052-4705-9987-5383EE1757F9}" srcOrd="0" destOrd="0" parTransId="{BDF5C59D-B044-48DA-AB48-4EFA10DFEA5C}" sibTransId="{EAEAF5A6-0570-43C7-ACDE-BAC4DAF0842C}"/>
    <dgm:cxn modelId="{3D71382C-66DD-4C82-99C5-82232FFA8A58}" type="presOf" srcId="{F3CB1DD1-362F-41AB-B355-C0C8B99D4867}" destId="{64E11A23-BE38-4FF3-8A0D-F24482D73930}" srcOrd="0" destOrd="0" presId="urn:microsoft.com/office/officeart/2005/8/layout/list1"/>
    <dgm:cxn modelId="{9ABC1245-F625-481A-BF8A-A1ED471013A0}" type="presOf" srcId="{8F5726EE-FDBF-48EF-9052-C843624AE542}" destId="{1EDA41DC-EA93-4A8B-B12A-C3B58D707AE9}" srcOrd="0" destOrd="0" presId="urn:microsoft.com/office/officeart/2005/8/layout/list1"/>
    <dgm:cxn modelId="{2302F284-2330-41AF-B9F9-427EEE1DD8BC}" type="presOf" srcId="{A93EA414-2052-4705-9987-5383EE1757F9}" destId="{9E398861-3BB7-4FB2-B70A-83369B816590}" srcOrd="0" destOrd="0" presId="urn:microsoft.com/office/officeart/2005/8/layout/list1"/>
    <dgm:cxn modelId="{E0333BD2-7F76-4948-A127-5C7B513A1EF3}" type="presOf" srcId="{D8B80D42-B4B9-44BE-AD53-12D499ABA2FD}" destId="{55254A82-06BC-4C32-9792-6197668C6B4A}" srcOrd="1" destOrd="0" presId="urn:microsoft.com/office/officeart/2005/8/layout/list1"/>
    <dgm:cxn modelId="{B12D43D8-36C7-4140-86BF-79A15310498B}" type="presOf" srcId="{F3CB1DD1-362F-41AB-B355-C0C8B99D4867}" destId="{7D573D28-8E84-497E-B3A7-E5681C9CBC35}" srcOrd="1" destOrd="0" presId="urn:microsoft.com/office/officeart/2005/8/layout/list1"/>
    <dgm:cxn modelId="{46A65CEC-AC81-407F-B73A-DF2C05B5BBF4}" type="presOf" srcId="{A93EA414-2052-4705-9987-5383EE1757F9}" destId="{D9FE84BE-1C8E-47F8-A8B2-CBF649BC7786}" srcOrd="1" destOrd="0" presId="urn:microsoft.com/office/officeart/2005/8/layout/list1"/>
    <dgm:cxn modelId="{C6670AEF-AEE0-4C18-8DF7-C08874D3CEC9}" type="presOf" srcId="{1F297E4C-9CDA-4FEF-A66F-FF1EDD23E0EC}" destId="{E073FDB4-79AE-434E-9A60-E1C7F858C49A}" srcOrd="0" destOrd="0" presId="urn:microsoft.com/office/officeart/2005/8/layout/list1"/>
    <dgm:cxn modelId="{C28D8BF5-70E5-4ABE-B3B7-097B0BDD9052}" type="presOf" srcId="{D8B80D42-B4B9-44BE-AD53-12D499ABA2FD}" destId="{0178E474-28CA-477C-8C83-0AB1E122B442}" srcOrd="0" destOrd="0" presId="urn:microsoft.com/office/officeart/2005/8/layout/list1"/>
    <dgm:cxn modelId="{2B3B4844-D118-472B-9C9D-3B137FF162E1}" type="presParOf" srcId="{1EDA41DC-EA93-4A8B-B12A-C3B58D707AE9}" destId="{6EE2B4F6-1E61-4111-92B4-1F3729D743E1}" srcOrd="0" destOrd="0" presId="urn:microsoft.com/office/officeart/2005/8/layout/list1"/>
    <dgm:cxn modelId="{869F9859-4536-4886-BE5B-C19959A12B58}" type="presParOf" srcId="{6EE2B4F6-1E61-4111-92B4-1F3729D743E1}" destId="{9E398861-3BB7-4FB2-B70A-83369B816590}" srcOrd="0" destOrd="0" presId="urn:microsoft.com/office/officeart/2005/8/layout/list1"/>
    <dgm:cxn modelId="{89F41555-DFBB-40A2-96B6-B0D9B3094801}" type="presParOf" srcId="{6EE2B4F6-1E61-4111-92B4-1F3729D743E1}" destId="{D9FE84BE-1C8E-47F8-A8B2-CBF649BC7786}" srcOrd="1" destOrd="0" presId="urn:microsoft.com/office/officeart/2005/8/layout/list1"/>
    <dgm:cxn modelId="{71BA2F37-3A72-49B1-BC0F-E5AAA5BB7407}" type="presParOf" srcId="{1EDA41DC-EA93-4A8B-B12A-C3B58D707AE9}" destId="{2829EC3B-5A4C-4C7A-97C0-DD43B7587B8B}" srcOrd="1" destOrd="0" presId="urn:microsoft.com/office/officeart/2005/8/layout/list1"/>
    <dgm:cxn modelId="{04142A74-CD1D-4317-A6F0-43B1C911E2DD}" type="presParOf" srcId="{1EDA41DC-EA93-4A8B-B12A-C3B58D707AE9}" destId="{DDFB48B2-DCC7-48B8-9B3F-57DC74089C3C}" srcOrd="2" destOrd="0" presId="urn:microsoft.com/office/officeart/2005/8/layout/list1"/>
    <dgm:cxn modelId="{B3D909B9-D3B5-4DA4-8720-A8566E86F4DE}" type="presParOf" srcId="{1EDA41DC-EA93-4A8B-B12A-C3B58D707AE9}" destId="{34869CE1-59AE-475D-924A-26793B114727}" srcOrd="3" destOrd="0" presId="urn:microsoft.com/office/officeart/2005/8/layout/list1"/>
    <dgm:cxn modelId="{5621F74E-77CC-4589-9165-83E7AA70241F}" type="presParOf" srcId="{1EDA41DC-EA93-4A8B-B12A-C3B58D707AE9}" destId="{5F16A9DF-5137-41FC-B4F5-145BA0AD228E}" srcOrd="4" destOrd="0" presId="urn:microsoft.com/office/officeart/2005/8/layout/list1"/>
    <dgm:cxn modelId="{BD74D536-C419-4CEC-9E18-09C6CCD3F574}" type="presParOf" srcId="{5F16A9DF-5137-41FC-B4F5-145BA0AD228E}" destId="{0178E474-28CA-477C-8C83-0AB1E122B442}" srcOrd="0" destOrd="0" presId="urn:microsoft.com/office/officeart/2005/8/layout/list1"/>
    <dgm:cxn modelId="{AEE72F5A-6F37-4475-BFCF-2B21F8088379}" type="presParOf" srcId="{5F16A9DF-5137-41FC-B4F5-145BA0AD228E}" destId="{55254A82-06BC-4C32-9792-6197668C6B4A}" srcOrd="1" destOrd="0" presId="urn:microsoft.com/office/officeart/2005/8/layout/list1"/>
    <dgm:cxn modelId="{805A3FE3-B0ED-48E2-BF08-F343096637AD}" type="presParOf" srcId="{1EDA41DC-EA93-4A8B-B12A-C3B58D707AE9}" destId="{0EBE36E7-8035-4FCC-BAB3-BEFAAE1E1016}" srcOrd="5" destOrd="0" presId="urn:microsoft.com/office/officeart/2005/8/layout/list1"/>
    <dgm:cxn modelId="{6AC77FDB-BD1A-46BC-BE27-DC97DE3C1954}" type="presParOf" srcId="{1EDA41DC-EA93-4A8B-B12A-C3B58D707AE9}" destId="{3FDDFB8F-6191-4D7E-9634-C7A1C2C9BD7B}" srcOrd="6" destOrd="0" presId="urn:microsoft.com/office/officeart/2005/8/layout/list1"/>
    <dgm:cxn modelId="{E60E45B4-C32B-4617-AD06-55A640C7BBC1}" type="presParOf" srcId="{1EDA41DC-EA93-4A8B-B12A-C3B58D707AE9}" destId="{67288C1F-F93E-4617-9574-EE0AB00E21FB}" srcOrd="7" destOrd="0" presId="urn:microsoft.com/office/officeart/2005/8/layout/list1"/>
    <dgm:cxn modelId="{47A6A4E8-1B85-4C11-9E58-D35BFC810FE6}" type="presParOf" srcId="{1EDA41DC-EA93-4A8B-B12A-C3B58D707AE9}" destId="{02A01167-6DCB-49E6-8F10-CAC6B98B4911}" srcOrd="8" destOrd="0" presId="urn:microsoft.com/office/officeart/2005/8/layout/list1"/>
    <dgm:cxn modelId="{6593C053-680A-472F-90D7-DD87FA38D062}" type="presParOf" srcId="{02A01167-6DCB-49E6-8F10-CAC6B98B4911}" destId="{E073FDB4-79AE-434E-9A60-E1C7F858C49A}" srcOrd="0" destOrd="0" presId="urn:microsoft.com/office/officeart/2005/8/layout/list1"/>
    <dgm:cxn modelId="{2C97FFE4-7B45-44D1-A9AD-E745F1248969}" type="presParOf" srcId="{02A01167-6DCB-49E6-8F10-CAC6B98B4911}" destId="{8F44FFAA-8C2A-409F-980D-91995EFFBD16}" srcOrd="1" destOrd="0" presId="urn:microsoft.com/office/officeart/2005/8/layout/list1"/>
    <dgm:cxn modelId="{9FB7275C-7F7D-4953-AE64-03B59D394EF9}" type="presParOf" srcId="{1EDA41DC-EA93-4A8B-B12A-C3B58D707AE9}" destId="{0958868B-AEB8-489D-B54A-45811DB70396}" srcOrd="9" destOrd="0" presId="urn:microsoft.com/office/officeart/2005/8/layout/list1"/>
    <dgm:cxn modelId="{A728A498-9539-4686-907F-66E0204B6C1B}" type="presParOf" srcId="{1EDA41DC-EA93-4A8B-B12A-C3B58D707AE9}" destId="{0B7F076B-4E90-4405-A6F7-549C2DDF0DFE}" srcOrd="10" destOrd="0" presId="urn:microsoft.com/office/officeart/2005/8/layout/list1"/>
    <dgm:cxn modelId="{8E248B30-53AB-4396-8574-E0F8A6A194D2}" type="presParOf" srcId="{1EDA41DC-EA93-4A8B-B12A-C3B58D707AE9}" destId="{320F42F2-E331-4C02-BB18-6F1B194D3ED1}" srcOrd="11" destOrd="0" presId="urn:microsoft.com/office/officeart/2005/8/layout/list1"/>
    <dgm:cxn modelId="{B17CFA5B-06D4-4F9B-BCF2-FB7BFC68D2E8}" type="presParOf" srcId="{1EDA41DC-EA93-4A8B-B12A-C3B58D707AE9}" destId="{40F55CD9-894F-4595-85E3-D4F470FA1373}" srcOrd="12" destOrd="0" presId="urn:microsoft.com/office/officeart/2005/8/layout/list1"/>
    <dgm:cxn modelId="{17A98688-01B3-4A28-9425-CD2ABC90AA2F}" type="presParOf" srcId="{40F55CD9-894F-4595-85E3-D4F470FA1373}" destId="{64E11A23-BE38-4FF3-8A0D-F24482D73930}" srcOrd="0" destOrd="0" presId="urn:microsoft.com/office/officeart/2005/8/layout/list1"/>
    <dgm:cxn modelId="{47346E11-462A-4BB0-B1C8-6668B7A4967B}" type="presParOf" srcId="{40F55CD9-894F-4595-85E3-D4F470FA1373}" destId="{7D573D28-8E84-497E-B3A7-E5681C9CBC35}" srcOrd="1" destOrd="0" presId="urn:microsoft.com/office/officeart/2005/8/layout/list1"/>
    <dgm:cxn modelId="{317E553C-5F5E-4FAF-B484-05D2A3FDD292}" type="presParOf" srcId="{1EDA41DC-EA93-4A8B-B12A-C3B58D707AE9}" destId="{634BCE1E-F77D-4B6F-92BB-382E50FED902}" srcOrd="13" destOrd="0" presId="urn:microsoft.com/office/officeart/2005/8/layout/list1"/>
    <dgm:cxn modelId="{8DB2C16A-F97F-4097-BD7A-55F7055C3DEE}" type="presParOf" srcId="{1EDA41DC-EA93-4A8B-B12A-C3B58D707AE9}" destId="{33B1D823-08BE-43CC-84C5-F2BF073FFE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747A93-3378-4E88-96C5-ED05A22C49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8A1052F-D11F-4BD8-98DF-DDB6995676C4}">
      <dgm:prSet phldrT="[Text]"/>
      <dgm:spPr>
        <a:solidFill>
          <a:srgbClr val="FFFF00"/>
        </a:solidFill>
      </dgm:spPr>
      <dgm:t>
        <a:bodyPr/>
        <a:lstStyle/>
        <a:p>
          <a:r>
            <a:rPr lang="th-TH" b="1" dirty="0">
              <a:solidFill>
                <a:schemeClr val="tx1"/>
              </a:solidFill>
            </a:rPr>
            <a:t>ข้อมูลหลอกลวง มาตรา </a:t>
          </a:r>
          <a:r>
            <a:rPr lang="en-US" b="1" dirty="0">
              <a:solidFill>
                <a:schemeClr val="tx1"/>
              </a:solidFill>
            </a:rPr>
            <a:t>14</a:t>
          </a:r>
          <a:r>
            <a:rPr lang="th-TH" b="1" dirty="0">
              <a:solidFill>
                <a:schemeClr val="tx1"/>
              </a:solidFill>
            </a:rPr>
            <a:t> (</a:t>
          </a:r>
          <a:r>
            <a:rPr lang="en-US" b="1" dirty="0">
              <a:solidFill>
                <a:schemeClr val="tx1"/>
              </a:solidFill>
            </a:rPr>
            <a:t>1)</a:t>
          </a:r>
          <a:r>
            <a:rPr lang="th-TH" b="1" dirty="0">
              <a:solidFill>
                <a:schemeClr val="tx1"/>
              </a:solidFill>
            </a:rPr>
            <a:t> </a:t>
          </a:r>
        </a:p>
      </dgm:t>
    </dgm:pt>
    <dgm:pt modelId="{6C5581A3-3F73-48DF-B866-B519CFB75A8E}" type="parTrans" cxnId="{6C7575CB-13A3-4604-B56B-535C12312CC0}">
      <dgm:prSet/>
      <dgm:spPr/>
      <dgm:t>
        <a:bodyPr/>
        <a:lstStyle/>
        <a:p>
          <a:endParaRPr lang="th-TH"/>
        </a:p>
      </dgm:t>
    </dgm:pt>
    <dgm:pt modelId="{6CD4C5EF-E375-4EA0-805F-2AF666369897}" type="sibTrans" cxnId="{6C7575CB-13A3-4604-B56B-535C12312CC0}">
      <dgm:prSet/>
      <dgm:spPr/>
      <dgm:t>
        <a:bodyPr/>
        <a:lstStyle/>
        <a:p>
          <a:endParaRPr lang="th-TH"/>
        </a:p>
      </dgm:t>
    </dgm:pt>
    <dgm:pt modelId="{6D23E7E3-0D93-4D08-A083-C9D65092A011}">
      <dgm:prSet phldrT="[Text]"/>
      <dgm:spPr>
        <a:solidFill>
          <a:srgbClr val="92D050"/>
        </a:solidFill>
      </dgm:spPr>
      <dgm:t>
        <a:bodyPr/>
        <a:lstStyle/>
        <a:p>
          <a:r>
            <a:rPr lang="th-TH" b="1" dirty="0">
              <a:solidFill>
                <a:schemeClr val="tx1"/>
              </a:solidFill>
            </a:rPr>
            <a:t>ข้อมูลเท็จ  มาตรา </a:t>
          </a:r>
          <a:r>
            <a:rPr lang="en-US" b="1" dirty="0">
              <a:solidFill>
                <a:schemeClr val="tx1"/>
              </a:solidFill>
            </a:rPr>
            <a:t>14</a:t>
          </a:r>
          <a:r>
            <a:rPr lang="th-TH" b="1" dirty="0">
              <a:solidFill>
                <a:schemeClr val="tx1"/>
              </a:solidFill>
            </a:rPr>
            <a:t> (</a:t>
          </a:r>
          <a:r>
            <a:rPr lang="en-US" b="1" dirty="0">
              <a:solidFill>
                <a:schemeClr val="tx1"/>
              </a:solidFill>
            </a:rPr>
            <a:t>2)</a:t>
          </a:r>
          <a:r>
            <a:rPr lang="th-TH" b="1" dirty="0">
              <a:solidFill>
                <a:schemeClr val="tx1"/>
              </a:solidFill>
            </a:rPr>
            <a:t> </a:t>
          </a:r>
        </a:p>
      </dgm:t>
    </dgm:pt>
    <dgm:pt modelId="{7F45CCD3-14FC-41BB-BFEB-487357AC28E6}" type="parTrans" cxnId="{E973A8BC-4690-464D-868C-7F739E1C19DA}">
      <dgm:prSet/>
      <dgm:spPr/>
      <dgm:t>
        <a:bodyPr/>
        <a:lstStyle/>
        <a:p>
          <a:endParaRPr lang="th-TH"/>
        </a:p>
      </dgm:t>
    </dgm:pt>
    <dgm:pt modelId="{83FCDB12-C67F-49A7-8CDE-F78733DC7B7F}" type="sibTrans" cxnId="{E973A8BC-4690-464D-868C-7F739E1C19DA}">
      <dgm:prSet/>
      <dgm:spPr/>
      <dgm:t>
        <a:bodyPr/>
        <a:lstStyle/>
        <a:p>
          <a:endParaRPr lang="th-TH"/>
        </a:p>
      </dgm:t>
    </dgm:pt>
    <dgm:pt modelId="{F925A2B2-4B52-44CA-849E-BED2AC92BD9C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ข้อมูลลามกและเป็นข้อมูลที่ประชาชนเข้าถึงได้ มาตรา </a:t>
          </a:r>
          <a:r>
            <a:rPr lang="en-US" b="1" dirty="0">
              <a:solidFill>
                <a:schemeClr val="tx1"/>
              </a:solidFill>
            </a:rPr>
            <a:t>14 (4)</a:t>
          </a:r>
          <a:endParaRPr lang="th-TH" b="1" dirty="0">
            <a:solidFill>
              <a:schemeClr val="tx1"/>
            </a:solidFill>
          </a:endParaRPr>
        </a:p>
      </dgm:t>
    </dgm:pt>
    <dgm:pt modelId="{5AB5E65F-F335-4F8A-B226-6C3E81C0EA50}" type="parTrans" cxnId="{B0168EE3-25C3-4811-B90E-EE74214D98A3}">
      <dgm:prSet/>
      <dgm:spPr/>
      <dgm:t>
        <a:bodyPr/>
        <a:lstStyle/>
        <a:p>
          <a:endParaRPr lang="th-TH"/>
        </a:p>
      </dgm:t>
    </dgm:pt>
    <dgm:pt modelId="{4DD997F8-0DDD-4CED-84B9-661F9A35FB9D}" type="sibTrans" cxnId="{B0168EE3-25C3-4811-B90E-EE74214D98A3}">
      <dgm:prSet/>
      <dgm:spPr/>
      <dgm:t>
        <a:bodyPr/>
        <a:lstStyle/>
        <a:p>
          <a:endParaRPr lang="th-TH"/>
        </a:p>
      </dgm:t>
    </dgm:pt>
    <dgm:pt modelId="{3F6E3783-BF3E-4DAD-92D6-7918178CDAD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ภาพตัดต่อ มาตรา </a:t>
          </a:r>
          <a:r>
            <a:rPr lang="en-US" b="1" dirty="0">
              <a:solidFill>
                <a:schemeClr val="tx1"/>
              </a:solidFill>
            </a:rPr>
            <a:t>16</a:t>
          </a:r>
          <a:endParaRPr lang="th-TH" b="1" dirty="0">
            <a:solidFill>
              <a:schemeClr val="tx1"/>
            </a:solidFill>
          </a:endParaRPr>
        </a:p>
      </dgm:t>
    </dgm:pt>
    <dgm:pt modelId="{674FF525-B9CA-46AB-BC6B-C5C4E10FA311}" type="parTrans" cxnId="{A2DBF168-BF89-471D-BA9C-2D627A622B7B}">
      <dgm:prSet/>
      <dgm:spPr/>
      <dgm:t>
        <a:bodyPr/>
        <a:lstStyle/>
        <a:p>
          <a:endParaRPr lang="th-TH"/>
        </a:p>
      </dgm:t>
    </dgm:pt>
    <dgm:pt modelId="{0B00E94B-AD04-418B-8D78-E191782A2FCE}" type="sibTrans" cxnId="{A2DBF168-BF89-471D-BA9C-2D627A622B7B}">
      <dgm:prSet/>
      <dgm:spPr/>
      <dgm:t>
        <a:bodyPr/>
        <a:lstStyle/>
        <a:p>
          <a:endParaRPr lang="th-TH"/>
        </a:p>
      </dgm:t>
    </dgm:pt>
    <dgm:pt modelId="{372C5EDC-4B1F-4B2C-A7FB-9BD30BB370AF}" type="pres">
      <dgm:prSet presAssocID="{17747A93-3378-4E88-96C5-ED05A22C4925}" presName="linearFlow" presStyleCnt="0">
        <dgm:presLayoutVars>
          <dgm:dir/>
          <dgm:resizeHandles val="exact"/>
        </dgm:presLayoutVars>
      </dgm:prSet>
      <dgm:spPr/>
    </dgm:pt>
    <dgm:pt modelId="{3575EEA8-08CE-4338-B778-D10DDDB9FE84}" type="pres">
      <dgm:prSet presAssocID="{38A1052F-D11F-4BD8-98DF-DDB6995676C4}" presName="composite" presStyleCnt="0"/>
      <dgm:spPr/>
    </dgm:pt>
    <dgm:pt modelId="{A9251E19-CEDE-465D-9FEB-D148CA6C9C52}" type="pres">
      <dgm:prSet presAssocID="{38A1052F-D11F-4BD8-98DF-DDB6995676C4}" presName="imgShp" presStyleLbl="fgImgPlace1" presStyleIdx="0" presStyleCnt="4" custScaleX="120001" custScaleY="112985" custLinFactX="-56615" custLinFactNeighborX="-100000" custLinFactNeighborY="50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</dgm:pt>
    <dgm:pt modelId="{835F15E6-BD1D-4F6E-8F5E-D2027EBBA306}" type="pres">
      <dgm:prSet presAssocID="{38A1052F-D11F-4BD8-98DF-DDB6995676C4}" presName="txShp" presStyleLbl="node1" presStyleIdx="0" presStyleCnt="4" custLinFactNeighborX="-9707" custLinFactNeighborY="-2637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D2A5E82B-7965-4373-B768-BA973A7A7978}" type="pres">
      <dgm:prSet presAssocID="{6CD4C5EF-E375-4EA0-805F-2AF666369897}" presName="spacing" presStyleCnt="0"/>
      <dgm:spPr/>
    </dgm:pt>
    <dgm:pt modelId="{BAA664ED-ABAC-4793-866F-8B2E8C022662}" type="pres">
      <dgm:prSet presAssocID="{6D23E7E3-0D93-4D08-A083-C9D65092A011}" presName="composite" presStyleCnt="0"/>
      <dgm:spPr/>
    </dgm:pt>
    <dgm:pt modelId="{5C006563-0D88-4694-B4AC-7C44043D9C17}" type="pres">
      <dgm:prSet presAssocID="{6D23E7E3-0D93-4D08-A083-C9D65092A011}" presName="imgShp" presStyleLbl="fgImgPlace1" presStyleIdx="1" presStyleCnt="4" custLinFactNeighborX="-73922" custLinFactNeighborY="375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solidFill>
            <a:srgbClr val="FFFF00"/>
          </a:solidFill>
        </a:ln>
      </dgm:spPr>
    </dgm:pt>
    <dgm:pt modelId="{06E2C79B-50DC-4489-8AED-C8BBFEC003D3}" type="pres">
      <dgm:prSet presAssocID="{6D23E7E3-0D93-4D08-A083-C9D65092A011}" presName="txShp" presStyleLbl="node1" presStyleIdx="1" presStyleCnt="4" custLinFactNeighborX="0" custLinFactNeighborY="-125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AA767256-AFEB-4831-87EA-03B75D2E8329}" type="pres">
      <dgm:prSet presAssocID="{83FCDB12-C67F-49A7-8CDE-F78733DC7B7F}" presName="spacing" presStyleCnt="0"/>
      <dgm:spPr/>
    </dgm:pt>
    <dgm:pt modelId="{8272C62F-34D3-4639-807D-A4160B688C7B}" type="pres">
      <dgm:prSet presAssocID="{F925A2B2-4B52-44CA-849E-BED2AC92BD9C}" presName="composite" presStyleCnt="0"/>
      <dgm:spPr/>
    </dgm:pt>
    <dgm:pt modelId="{7A7FFAED-D170-4BD2-A2B6-1C893E22BACA}" type="pres">
      <dgm:prSet presAssocID="{F925A2B2-4B52-44CA-849E-BED2AC92BD9C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FFFF00"/>
          </a:solidFill>
        </a:ln>
      </dgm:spPr>
    </dgm:pt>
    <dgm:pt modelId="{92009287-CE11-4FDF-AD9D-CC56EDBE8606}" type="pres">
      <dgm:prSet presAssocID="{F925A2B2-4B52-44CA-849E-BED2AC92BD9C}" presName="txShp" presStyleLbl="node1" presStyleIdx="2" presStyleCnt="4" custScaleX="114709" custLinFactNeighborX="15500" custLinFactNeighborY="-501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F174CB8-3B8D-4C5D-B338-04604F84C849}" type="pres">
      <dgm:prSet presAssocID="{4DD997F8-0DDD-4CED-84B9-661F9A35FB9D}" presName="spacing" presStyleCnt="0"/>
      <dgm:spPr/>
    </dgm:pt>
    <dgm:pt modelId="{28EA2FBB-C788-442B-8F69-6A827FB25668}" type="pres">
      <dgm:prSet presAssocID="{3F6E3783-BF3E-4DAD-92D6-7918178CDAD2}" presName="composite" presStyleCnt="0"/>
      <dgm:spPr/>
    </dgm:pt>
    <dgm:pt modelId="{BF0893F7-408D-4E24-952D-84C63D6D95C1}" type="pres">
      <dgm:prSet presAssocID="{3F6E3783-BF3E-4DAD-92D6-7918178CDAD2}" presName="imgShp" presStyleLbl="fgImgPlace1" presStyleIdx="3" presStyleCnt="4" custLinFactNeighborX="95222" custLinFactNeighborY="125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rgbClr val="FFFF00"/>
          </a:solidFill>
        </a:ln>
      </dgm:spPr>
    </dgm:pt>
    <dgm:pt modelId="{7BDA3FE1-3037-41F9-8A1A-99E4F3781759}" type="pres">
      <dgm:prSet presAssocID="{3F6E3783-BF3E-4DAD-92D6-7918178CDAD2}" presName="txShp" presStyleLbl="node1" presStyleIdx="3" presStyleCnt="4" custLinFactNeighborX="20039" custLinFactNeighborY="-7616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24259039-9ECD-4EA2-B3A3-9DF7EE594C4A}" type="presOf" srcId="{17747A93-3378-4E88-96C5-ED05A22C4925}" destId="{372C5EDC-4B1F-4B2C-A7FB-9BD30BB370AF}" srcOrd="0" destOrd="0" presId="urn:microsoft.com/office/officeart/2005/8/layout/vList3"/>
    <dgm:cxn modelId="{A2DBF168-BF89-471D-BA9C-2D627A622B7B}" srcId="{17747A93-3378-4E88-96C5-ED05A22C4925}" destId="{3F6E3783-BF3E-4DAD-92D6-7918178CDAD2}" srcOrd="3" destOrd="0" parTransId="{674FF525-B9CA-46AB-BC6B-C5C4E10FA311}" sibTransId="{0B00E94B-AD04-418B-8D78-E191782A2FCE}"/>
    <dgm:cxn modelId="{06720F8B-AA18-420F-B91F-93B311304FDC}" type="presOf" srcId="{F925A2B2-4B52-44CA-849E-BED2AC92BD9C}" destId="{92009287-CE11-4FDF-AD9D-CC56EDBE8606}" srcOrd="0" destOrd="0" presId="urn:microsoft.com/office/officeart/2005/8/layout/vList3"/>
    <dgm:cxn modelId="{E973A8BC-4690-464D-868C-7F739E1C19DA}" srcId="{17747A93-3378-4E88-96C5-ED05A22C4925}" destId="{6D23E7E3-0D93-4D08-A083-C9D65092A011}" srcOrd="1" destOrd="0" parTransId="{7F45CCD3-14FC-41BB-BFEB-487357AC28E6}" sibTransId="{83FCDB12-C67F-49A7-8CDE-F78733DC7B7F}"/>
    <dgm:cxn modelId="{6C7575CB-13A3-4604-B56B-535C12312CC0}" srcId="{17747A93-3378-4E88-96C5-ED05A22C4925}" destId="{38A1052F-D11F-4BD8-98DF-DDB6995676C4}" srcOrd="0" destOrd="0" parTransId="{6C5581A3-3F73-48DF-B866-B519CFB75A8E}" sibTransId="{6CD4C5EF-E375-4EA0-805F-2AF666369897}"/>
    <dgm:cxn modelId="{36A897CD-A2FE-4997-8855-3DBC86AD7A29}" type="presOf" srcId="{3F6E3783-BF3E-4DAD-92D6-7918178CDAD2}" destId="{7BDA3FE1-3037-41F9-8A1A-99E4F3781759}" srcOrd="0" destOrd="0" presId="urn:microsoft.com/office/officeart/2005/8/layout/vList3"/>
    <dgm:cxn modelId="{B0168EE3-25C3-4811-B90E-EE74214D98A3}" srcId="{17747A93-3378-4E88-96C5-ED05A22C4925}" destId="{F925A2B2-4B52-44CA-849E-BED2AC92BD9C}" srcOrd="2" destOrd="0" parTransId="{5AB5E65F-F335-4F8A-B226-6C3E81C0EA50}" sibTransId="{4DD997F8-0DDD-4CED-84B9-661F9A35FB9D}"/>
    <dgm:cxn modelId="{EE9A3EEB-7BB4-4752-A958-B7D043CD3E6A}" type="presOf" srcId="{6D23E7E3-0D93-4D08-A083-C9D65092A011}" destId="{06E2C79B-50DC-4489-8AED-C8BBFEC003D3}" srcOrd="0" destOrd="0" presId="urn:microsoft.com/office/officeart/2005/8/layout/vList3"/>
    <dgm:cxn modelId="{D3A8D3FA-AFDE-45E4-AFA3-EE0D91546535}" type="presOf" srcId="{38A1052F-D11F-4BD8-98DF-DDB6995676C4}" destId="{835F15E6-BD1D-4F6E-8F5E-D2027EBBA306}" srcOrd="0" destOrd="0" presId="urn:microsoft.com/office/officeart/2005/8/layout/vList3"/>
    <dgm:cxn modelId="{D0593F95-33C5-46AA-95DF-FD303295132E}" type="presParOf" srcId="{372C5EDC-4B1F-4B2C-A7FB-9BD30BB370AF}" destId="{3575EEA8-08CE-4338-B778-D10DDDB9FE84}" srcOrd="0" destOrd="0" presId="urn:microsoft.com/office/officeart/2005/8/layout/vList3"/>
    <dgm:cxn modelId="{EE5BA89D-AA32-469B-BA8F-C1970042BBCC}" type="presParOf" srcId="{3575EEA8-08CE-4338-B778-D10DDDB9FE84}" destId="{A9251E19-CEDE-465D-9FEB-D148CA6C9C52}" srcOrd="0" destOrd="0" presId="urn:microsoft.com/office/officeart/2005/8/layout/vList3"/>
    <dgm:cxn modelId="{AB2E477C-956D-4AEC-B51E-EF3622129A11}" type="presParOf" srcId="{3575EEA8-08CE-4338-B778-D10DDDB9FE84}" destId="{835F15E6-BD1D-4F6E-8F5E-D2027EBBA306}" srcOrd="1" destOrd="0" presId="urn:microsoft.com/office/officeart/2005/8/layout/vList3"/>
    <dgm:cxn modelId="{030F317E-C031-47C6-8A4F-2ACBE2A14FA3}" type="presParOf" srcId="{372C5EDC-4B1F-4B2C-A7FB-9BD30BB370AF}" destId="{D2A5E82B-7965-4373-B768-BA973A7A7978}" srcOrd="1" destOrd="0" presId="urn:microsoft.com/office/officeart/2005/8/layout/vList3"/>
    <dgm:cxn modelId="{7CB70285-8487-4390-B353-B55C047787CB}" type="presParOf" srcId="{372C5EDC-4B1F-4B2C-A7FB-9BD30BB370AF}" destId="{BAA664ED-ABAC-4793-866F-8B2E8C022662}" srcOrd="2" destOrd="0" presId="urn:microsoft.com/office/officeart/2005/8/layout/vList3"/>
    <dgm:cxn modelId="{BD90BC91-0FE3-48EA-8AA6-BBD3CC45CD98}" type="presParOf" srcId="{BAA664ED-ABAC-4793-866F-8B2E8C022662}" destId="{5C006563-0D88-4694-B4AC-7C44043D9C17}" srcOrd="0" destOrd="0" presId="urn:microsoft.com/office/officeart/2005/8/layout/vList3"/>
    <dgm:cxn modelId="{64038D6E-928E-40C6-81E8-576094323B55}" type="presParOf" srcId="{BAA664ED-ABAC-4793-866F-8B2E8C022662}" destId="{06E2C79B-50DC-4489-8AED-C8BBFEC003D3}" srcOrd="1" destOrd="0" presId="urn:microsoft.com/office/officeart/2005/8/layout/vList3"/>
    <dgm:cxn modelId="{F66D7090-FD28-43D1-A988-D0A1E442000E}" type="presParOf" srcId="{372C5EDC-4B1F-4B2C-A7FB-9BD30BB370AF}" destId="{AA767256-AFEB-4831-87EA-03B75D2E8329}" srcOrd="3" destOrd="0" presId="urn:microsoft.com/office/officeart/2005/8/layout/vList3"/>
    <dgm:cxn modelId="{11AF6DF0-9647-4432-BB5A-C8C35F58F83A}" type="presParOf" srcId="{372C5EDC-4B1F-4B2C-A7FB-9BD30BB370AF}" destId="{8272C62F-34D3-4639-807D-A4160B688C7B}" srcOrd="4" destOrd="0" presId="urn:microsoft.com/office/officeart/2005/8/layout/vList3"/>
    <dgm:cxn modelId="{07143C49-FB09-4D5E-B0F2-DDC8589FC9F8}" type="presParOf" srcId="{8272C62F-34D3-4639-807D-A4160B688C7B}" destId="{7A7FFAED-D170-4BD2-A2B6-1C893E22BACA}" srcOrd="0" destOrd="0" presId="urn:microsoft.com/office/officeart/2005/8/layout/vList3"/>
    <dgm:cxn modelId="{99EB92F0-61EE-4F7F-B9CA-0032D79F0787}" type="presParOf" srcId="{8272C62F-34D3-4639-807D-A4160B688C7B}" destId="{92009287-CE11-4FDF-AD9D-CC56EDBE8606}" srcOrd="1" destOrd="0" presId="urn:microsoft.com/office/officeart/2005/8/layout/vList3"/>
    <dgm:cxn modelId="{945EFE07-BF05-448E-A40C-A01CCB8C7A11}" type="presParOf" srcId="{372C5EDC-4B1F-4B2C-A7FB-9BD30BB370AF}" destId="{7F174CB8-3B8D-4C5D-B338-04604F84C849}" srcOrd="5" destOrd="0" presId="urn:microsoft.com/office/officeart/2005/8/layout/vList3"/>
    <dgm:cxn modelId="{D4D8295C-6C7E-465C-8296-1D3D80A84C1E}" type="presParOf" srcId="{372C5EDC-4B1F-4B2C-A7FB-9BD30BB370AF}" destId="{28EA2FBB-C788-442B-8F69-6A827FB25668}" srcOrd="6" destOrd="0" presId="urn:microsoft.com/office/officeart/2005/8/layout/vList3"/>
    <dgm:cxn modelId="{74E4A2CA-8F3E-44A7-AA09-F30DAC9AC877}" type="presParOf" srcId="{28EA2FBB-C788-442B-8F69-6A827FB25668}" destId="{BF0893F7-408D-4E24-952D-84C63D6D95C1}" srcOrd="0" destOrd="0" presId="urn:microsoft.com/office/officeart/2005/8/layout/vList3"/>
    <dgm:cxn modelId="{EBA9F953-43FE-48E0-A89A-D0D3A3A0E919}" type="presParOf" srcId="{28EA2FBB-C788-442B-8F69-6A827FB25668}" destId="{7BDA3FE1-3037-41F9-8A1A-99E4F37817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7C7B9C-9D74-4C54-8324-52126BC5A59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FDC8094-1374-4465-92DA-F7A95FD76DF8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w="114300" prst="hardEdge"/>
          <a:bevelB prst="slope"/>
        </a:sp3d>
      </dgm:spPr>
      <dgm:t>
        <a:bodyPr/>
        <a:lstStyle/>
        <a:p>
          <a:r>
            <a:rPr lang="th-TH" sz="3200" b="1" dirty="0">
              <a:solidFill>
                <a:schemeClr val="tx1"/>
              </a:solidFill>
              <a:cs typeface="+mn-cs"/>
            </a:rPr>
            <a:t>มาตรา </a:t>
          </a:r>
          <a:r>
            <a:rPr lang="en-US" sz="3200" b="1" dirty="0">
              <a:solidFill>
                <a:schemeClr val="tx1"/>
              </a:solidFill>
              <a:cs typeface="+mn-cs"/>
            </a:rPr>
            <a:t>112</a:t>
          </a:r>
          <a:endParaRPr lang="th-TH" sz="3200" b="1" dirty="0">
            <a:solidFill>
              <a:schemeClr val="tx1"/>
            </a:solidFill>
            <a:cs typeface="+mn-cs"/>
          </a:endParaRPr>
        </a:p>
      </dgm:t>
    </dgm:pt>
    <dgm:pt modelId="{C6D416E1-5744-4603-BD9F-A3B5360FA534}" type="parTrans" cxnId="{4D6619F6-BB36-4253-AB68-57F806F500AF}">
      <dgm:prSet/>
      <dgm:spPr/>
      <dgm:t>
        <a:bodyPr/>
        <a:lstStyle/>
        <a:p>
          <a:endParaRPr lang="th-TH"/>
        </a:p>
      </dgm:t>
    </dgm:pt>
    <dgm:pt modelId="{A1FB8ADE-8E6E-4100-BEAE-7BF7B77AEB96}" type="sibTrans" cxnId="{4D6619F6-BB36-4253-AB68-57F806F500AF}">
      <dgm:prSet/>
      <dgm:spPr/>
      <dgm:t>
        <a:bodyPr/>
        <a:lstStyle/>
        <a:p>
          <a:endParaRPr lang="th-TH"/>
        </a:p>
      </dgm:t>
    </dgm:pt>
    <dgm:pt modelId="{C72E5EB5-9E8C-4BE1-9962-D7DEA6135563}">
      <dgm:prSet phldrT="[Text]" custT="1"/>
      <dgm:spPr>
        <a:solidFill>
          <a:srgbClr val="CC0099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th-TH" sz="3200" b="1" dirty="0">
              <a:solidFill>
                <a:schemeClr val="tx1"/>
              </a:solidFill>
              <a:cs typeface="+mn-cs"/>
            </a:rPr>
            <a:t>มาตรา </a:t>
          </a:r>
          <a:r>
            <a:rPr lang="en-US" sz="3200" b="1" dirty="0">
              <a:solidFill>
                <a:schemeClr val="tx1"/>
              </a:solidFill>
              <a:cs typeface="+mn-cs"/>
            </a:rPr>
            <a:t>116</a:t>
          </a:r>
          <a:endParaRPr lang="th-TH" sz="3200" b="1" dirty="0">
            <a:solidFill>
              <a:schemeClr val="tx1"/>
            </a:solidFill>
            <a:cs typeface="+mn-cs"/>
          </a:endParaRPr>
        </a:p>
      </dgm:t>
    </dgm:pt>
    <dgm:pt modelId="{E6EEF9B0-4162-48AB-B2DB-AA2C837814BC}" type="parTrans" cxnId="{FD78172E-6E62-4E62-ACD8-DE0234E51922}">
      <dgm:prSet/>
      <dgm:spPr/>
      <dgm:t>
        <a:bodyPr/>
        <a:lstStyle/>
        <a:p>
          <a:endParaRPr lang="th-TH"/>
        </a:p>
      </dgm:t>
    </dgm:pt>
    <dgm:pt modelId="{01A172FC-E17A-4A89-B316-918CA7F0D5E7}" type="sibTrans" cxnId="{FD78172E-6E62-4E62-ACD8-DE0234E51922}">
      <dgm:prSet/>
      <dgm:spPr/>
      <dgm:t>
        <a:bodyPr/>
        <a:lstStyle/>
        <a:p>
          <a:endParaRPr lang="th-TH"/>
        </a:p>
      </dgm:t>
    </dgm:pt>
    <dgm:pt modelId="{2387E949-59BD-48AB-872A-BCFC7DE07B4E}">
      <dgm:prSet/>
      <dgm:spPr>
        <a:solidFill>
          <a:srgbClr val="FFC000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th-TH" b="1" dirty="0">
              <a:cs typeface="+mn-cs"/>
            </a:rPr>
            <a:t>มาตรา </a:t>
          </a:r>
          <a:r>
            <a:rPr lang="en-US" b="1" dirty="0">
              <a:cs typeface="+mn-cs"/>
            </a:rPr>
            <a:t>135 </a:t>
          </a:r>
          <a:r>
            <a:rPr lang="th-TH" b="1" dirty="0">
              <a:cs typeface="+mn-cs"/>
            </a:rPr>
            <a:t>ก่อการร้าย</a:t>
          </a:r>
        </a:p>
      </dgm:t>
    </dgm:pt>
    <dgm:pt modelId="{A82E49B9-9476-4CF3-91B6-553F6E68DE8D}" type="parTrans" cxnId="{189025E6-AACC-4738-A587-88905889C949}">
      <dgm:prSet/>
      <dgm:spPr/>
      <dgm:t>
        <a:bodyPr/>
        <a:lstStyle/>
        <a:p>
          <a:endParaRPr lang="th-TH"/>
        </a:p>
      </dgm:t>
    </dgm:pt>
    <dgm:pt modelId="{FE2A9F00-1B39-4DDB-BB46-FC4B0779F117}" type="sibTrans" cxnId="{189025E6-AACC-4738-A587-88905889C949}">
      <dgm:prSet/>
      <dgm:spPr/>
      <dgm:t>
        <a:bodyPr/>
        <a:lstStyle/>
        <a:p>
          <a:endParaRPr lang="th-TH"/>
        </a:p>
      </dgm:t>
    </dgm:pt>
    <dgm:pt modelId="{08DD4B8E-D79A-43DC-AEF8-433EAAC89457}" type="pres">
      <dgm:prSet presAssocID="{DD7C7B9C-9D74-4C54-8324-52126BC5A596}" presName="linearFlow" presStyleCnt="0">
        <dgm:presLayoutVars>
          <dgm:dir/>
          <dgm:resizeHandles val="exact"/>
        </dgm:presLayoutVars>
      </dgm:prSet>
      <dgm:spPr/>
    </dgm:pt>
    <dgm:pt modelId="{024F8850-F62A-440E-B691-EE7845DAF548}" type="pres">
      <dgm:prSet presAssocID="{CFDC8094-1374-4465-92DA-F7A95FD76DF8}" presName="composite" presStyleCnt="0"/>
      <dgm:spPr/>
    </dgm:pt>
    <dgm:pt modelId="{B97A39FD-44A0-4DEA-8849-5BE748EA5310}" type="pres">
      <dgm:prSet presAssocID="{CFDC8094-1374-4465-92DA-F7A95FD76DF8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threePt" dir="t"/>
        </a:scene3d>
        <a:sp3d>
          <a:bevelT w="114300" prst="hardEdge"/>
          <a:bevelB prst="relaxedInset"/>
        </a:sp3d>
      </dgm:spPr>
    </dgm:pt>
    <dgm:pt modelId="{DA754677-4C79-4135-9FE2-B80FDF4FB297}" type="pres">
      <dgm:prSet presAssocID="{CFDC8094-1374-4465-92DA-F7A95FD76DF8}" presName="txShp" presStyleLbl="node1" presStyleIdx="0" presStyleCnt="3" custLinFactNeighborX="16042" custLinFactNeighborY="-4784">
        <dgm:presLayoutVars>
          <dgm:bulletEnabled val="1"/>
        </dgm:presLayoutVars>
      </dgm:prSet>
      <dgm:spPr/>
    </dgm:pt>
    <dgm:pt modelId="{70FF5A57-0F5C-4FF6-9C61-CB21854A39E2}" type="pres">
      <dgm:prSet presAssocID="{A1FB8ADE-8E6E-4100-BEAE-7BF7B77AEB96}" presName="spacing" presStyleCnt="0"/>
      <dgm:spPr/>
    </dgm:pt>
    <dgm:pt modelId="{DA1B11EC-CC76-40C8-BBA2-AB2414B04012}" type="pres">
      <dgm:prSet presAssocID="{C72E5EB5-9E8C-4BE1-9962-D7DEA6135563}" presName="composite" presStyleCnt="0"/>
      <dgm:spPr/>
    </dgm:pt>
    <dgm:pt modelId="{3072B230-DBE3-4AB3-B98F-1A6730874669}" type="pres">
      <dgm:prSet presAssocID="{C72E5EB5-9E8C-4BE1-9962-D7DEA6135563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</dgm:pt>
    <dgm:pt modelId="{0BBEF3E2-0D32-47FA-88F8-4357F8838870}" type="pres">
      <dgm:prSet presAssocID="{C72E5EB5-9E8C-4BE1-9962-D7DEA6135563}" presName="txShp" presStyleLbl="node1" presStyleIdx="1" presStyleCnt="3" custLinFactNeighborX="15269" custLinFactNeighborY="-8811">
        <dgm:presLayoutVars>
          <dgm:bulletEnabled val="1"/>
        </dgm:presLayoutVars>
      </dgm:prSet>
      <dgm:spPr/>
    </dgm:pt>
    <dgm:pt modelId="{6E66A041-8241-4919-A100-DE31784F43DC}" type="pres">
      <dgm:prSet presAssocID="{01A172FC-E17A-4A89-B316-918CA7F0D5E7}" presName="spacing" presStyleCnt="0"/>
      <dgm:spPr/>
    </dgm:pt>
    <dgm:pt modelId="{0A155809-2FE7-491F-B2A6-98229344D022}" type="pres">
      <dgm:prSet presAssocID="{2387E949-59BD-48AB-872A-BCFC7DE07B4E}" presName="composite" presStyleCnt="0"/>
      <dgm:spPr/>
    </dgm:pt>
    <dgm:pt modelId="{6D14C9E4-6995-4194-8B30-6F7984BAD810}" type="pres">
      <dgm:prSet presAssocID="{2387E949-59BD-48AB-872A-BCFC7DE07B4E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D6A7BA5A-7D7E-4EE9-BA39-EBC78E1B744B}" type="pres">
      <dgm:prSet presAssocID="{2387E949-59BD-48AB-872A-BCFC7DE07B4E}" presName="txShp" presStyleLbl="node1" presStyleIdx="2" presStyleCnt="3" custLinFactNeighborX="16965" custLinFactNeighborY="-6930">
        <dgm:presLayoutVars>
          <dgm:bulletEnabled val="1"/>
        </dgm:presLayoutVars>
      </dgm:prSet>
      <dgm:spPr/>
    </dgm:pt>
  </dgm:ptLst>
  <dgm:cxnLst>
    <dgm:cxn modelId="{B99AE928-F8E7-4316-A0C7-1DE87E9871A6}" type="presOf" srcId="{DD7C7B9C-9D74-4C54-8324-52126BC5A596}" destId="{08DD4B8E-D79A-43DC-AEF8-433EAAC89457}" srcOrd="0" destOrd="0" presId="urn:microsoft.com/office/officeart/2005/8/layout/vList3"/>
    <dgm:cxn modelId="{EC938B2C-08AD-421A-A302-8F87BD0DFD24}" type="presOf" srcId="{CFDC8094-1374-4465-92DA-F7A95FD76DF8}" destId="{DA754677-4C79-4135-9FE2-B80FDF4FB297}" srcOrd="0" destOrd="0" presId="urn:microsoft.com/office/officeart/2005/8/layout/vList3"/>
    <dgm:cxn modelId="{FD78172E-6E62-4E62-ACD8-DE0234E51922}" srcId="{DD7C7B9C-9D74-4C54-8324-52126BC5A596}" destId="{C72E5EB5-9E8C-4BE1-9962-D7DEA6135563}" srcOrd="1" destOrd="0" parTransId="{E6EEF9B0-4162-48AB-B2DB-AA2C837814BC}" sibTransId="{01A172FC-E17A-4A89-B316-918CA7F0D5E7}"/>
    <dgm:cxn modelId="{F2E47C9D-82F0-4DD8-9FE7-47AF83CA3F92}" type="presOf" srcId="{2387E949-59BD-48AB-872A-BCFC7DE07B4E}" destId="{D6A7BA5A-7D7E-4EE9-BA39-EBC78E1B744B}" srcOrd="0" destOrd="0" presId="urn:microsoft.com/office/officeart/2005/8/layout/vList3"/>
    <dgm:cxn modelId="{42D517DD-08E0-4E0A-8CFF-02658C052DCE}" type="presOf" srcId="{C72E5EB5-9E8C-4BE1-9962-D7DEA6135563}" destId="{0BBEF3E2-0D32-47FA-88F8-4357F8838870}" srcOrd="0" destOrd="0" presId="urn:microsoft.com/office/officeart/2005/8/layout/vList3"/>
    <dgm:cxn modelId="{189025E6-AACC-4738-A587-88905889C949}" srcId="{DD7C7B9C-9D74-4C54-8324-52126BC5A596}" destId="{2387E949-59BD-48AB-872A-BCFC7DE07B4E}" srcOrd="2" destOrd="0" parTransId="{A82E49B9-9476-4CF3-91B6-553F6E68DE8D}" sibTransId="{FE2A9F00-1B39-4DDB-BB46-FC4B0779F117}"/>
    <dgm:cxn modelId="{4D6619F6-BB36-4253-AB68-57F806F500AF}" srcId="{DD7C7B9C-9D74-4C54-8324-52126BC5A596}" destId="{CFDC8094-1374-4465-92DA-F7A95FD76DF8}" srcOrd="0" destOrd="0" parTransId="{C6D416E1-5744-4603-BD9F-A3B5360FA534}" sibTransId="{A1FB8ADE-8E6E-4100-BEAE-7BF7B77AEB96}"/>
    <dgm:cxn modelId="{F0F15E1C-C322-4841-B3C7-D9DFDA575BCB}" type="presParOf" srcId="{08DD4B8E-D79A-43DC-AEF8-433EAAC89457}" destId="{024F8850-F62A-440E-B691-EE7845DAF548}" srcOrd="0" destOrd="0" presId="urn:microsoft.com/office/officeart/2005/8/layout/vList3"/>
    <dgm:cxn modelId="{70549F59-14D9-45FD-A979-6DCB0FD3619D}" type="presParOf" srcId="{024F8850-F62A-440E-B691-EE7845DAF548}" destId="{B97A39FD-44A0-4DEA-8849-5BE748EA5310}" srcOrd="0" destOrd="0" presId="urn:microsoft.com/office/officeart/2005/8/layout/vList3"/>
    <dgm:cxn modelId="{AFAFF10F-0062-4A7C-A953-7FA05C81E314}" type="presParOf" srcId="{024F8850-F62A-440E-B691-EE7845DAF548}" destId="{DA754677-4C79-4135-9FE2-B80FDF4FB297}" srcOrd="1" destOrd="0" presId="urn:microsoft.com/office/officeart/2005/8/layout/vList3"/>
    <dgm:cxn modelId="{48BC55C8-B8A2-4286-A0CB-0A2DA050EC38}" type="presParOf" srcId="{08DD4B8E-D79A-43DC-AEF8-433EAAC89457}" destId="{70FF5A57-0F5C-4FF6-9C61-CB21854A39E2}" srcOrd="1" destOrd="0" presId="urn:microsoft.com/office/officeart/2005/8/layout/vList3"/>
    <dgm:cxn modelId="{4684E18C-0B25-499F-A7DB-A40A06715FD9}" type="presParOf" srcId="{08DD4B8E-D79A-43DC-AEF8-433EAAC89457}" destId="{DA1B11EC-CC76-40C8-BBA2-AB2414B04012}" srcOrd="2" destOrd="0" presId="urn:microsoft.com/office/officeart/2005/8/layout/vList3"/>
    <dgm:cxn modelId="{8699174F-D94B-4221-8296-DD4CCA13CF4F}" type="presParOf" srcId="{DA1B11EC-CC76-40C8-BBA2-AB2414B04012}" destId="{3072B230-DBE3-4AB3-B98F-1A6730874669}" srcOrd="0" destOrd="0" presId="urn:microsoft.com/office/officeart/2005/8/layout/vList3"/>
    <dgm:cxn modelId="{3BDE54FD-5EE8-4EEC-883F-267FDCBD1A8C}" type="presParOf" srcId="{DA1B11EC-CC76-40C8-BBA2-AB2414B04012}" destId="{0BBEF3E2-0D32-47FA-88F8-4357F8838870}" srcOrd="1" destOrd="0" presId="urn:microsoft.com/office/officeart/2005/8/layout/vList3"/>
    <dgm:cxn modelId="{BEE021E8-E06F-4C19-A30D-AA0BFFD15FEF}" type="presParOf" srcId="{08DD4B8E-D79A-43DC-AEF8-433EAAC89457}" destId="{6E66A041-8241-4919-A100-DE31784F43DC}" srcOrd="3" destOrd="0" presId="urn:microsoft.com/office/officeart/2005/8/layout/vList3"/>
    <dgm:cxn modelId="{40B001CF-E681-4609-83AF-93FEF6283735}" type="presParOf" srcId="{08DD4B8E-D79A-43DC-AEF8-433EAAC89457}" destId="{0A155809-2FE7-491F-B2A6-98229344D022}" srcOrd="4" destOrd="0" presId="urn:microsoft.com/office/officeart/2005/8/layout/vList3"/>
    <dgm:cxn modelId="{97F53304-D56C-44BA-8D93-84BF91A8B1CE}" type="presParOf" srcId="{0A155809-2FE7-491F-B2A6-98229344D022}" destId="{6D14C9E4-6995-4194-8B30-6F7984BAD810}" srcOrd="0" destOrd="0" presId="urn:microsoft.com/office/officeart/2005/8/layout/vList3"/>
    <dgm:cxn modelId="{88BC2B1A-E150-4740-9FF7-115A6A6BB1B3}" type="presParOf" srcId="{0A155809-2FE7-491F-B2A6-98229344D022}" destId="{D6A7BA5A-7D7E-4EE9-BA39-EBC78E1B744B}" srcOrd="1" destOrd="0" presId="urn:microsoft.com/office/officeart/2005/8/layout/vList3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9CD5EE-7D4D-46CE-9CFC-9D42676E556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8BA7541-3D8B-497C-A3DE-9621B1F663D0}">
      <dgm:prSet phldrT="[Text]"/>
      <dgm:spPr/>
      <dgm:t>
        <a:bodyPr/>
        <a:lstStyle/>
        <a:p>
          <a:r>
            <a:rPr lang="en-US" dirty="0"/>
            <a:t>1</a:t>
          </a:r>
          <a:endParaRPr lang="th-TH" dirty="0"/>
        </a:p>
      </dgm:t>
    </dgm:pt>
    <dgm:pt modelId="{7449AE57-B6F7-4DBD-AEF6-5393984D03B8}" type="parTrans" cxnId="{FC0AFF43-5DDA-4E39-B104-35FED0C124CC}">
      <dgm:prSet/>
      <dgm:spPr/>
      <dgm:t>
        <a:bodyPr/>
        <a:lstStyle/>
        <a:p>
          <a:endParaRPr lang="th-TH"/>
        </a:p>
      </dgm:t>
    </dgm:pt>
    <dgm:pt modelId="{EB7CF1C1-6134-479C-9027-14113EBDBBEE}" type="sibTrans" cxnId="{FC0AFF43-5DDA-4E39-B104-35FED0C124CC}">
      <dgm:prSet/>
      <dgm:spPr/>
      <dgm:t>
        <a:bodyPr/>
        <a:lstStyle/>
        <a:p>
          <a:endParaRPr lang="th-TH"/>
        </a:p>
      </dgm:t>
    </dgm:pt>
    <dgm:pt modelId="{581EA5EA-900D-4414-BCF5-2598F82B8A25}">
      <dgm:prSet phldrT="[Text]" custT="1"/>
      <dgm:spPr/>
      <dgm:t>
        <a:bodyPr/>
        <a:lstStyle/>
        <a:p>
          <a:r>
            <a:rPr lang="th-TH" sz="2400" b="1" dirty="0"/>
            <a:t>กระบวนการก่อนฟ้องคดีอาญาต่อศาล</a:t>
          </a:r>
        </a:p>
      </dgm:t>
    </dgm:pt>
    <dgm:pt modelId="{5F6579C1-28C4-40F1-877E-821FB964B03A}" type="parTrans" cxnId="{ACC14D7A-7550-4A6D-8FA6-0C60B191728D}">
      <dgm:prSet/>
      <dgm:spPr/>
      <dgm:t>
        <a:bodyPr/>
        <a:lstStyle/>
        <a:p>
          <a:endParaRPr lang="th-TH"/>
        </a:p>
      </dgm:t>
    </dgm:pt>
    <dgm:pt modelId="{C50677F1-7FF4-4EA9-BE41-563E95B4A4D6}" type="sibTrans" cxnId="{ACC14D7A-7550-4A6D-8FA6-0C60B191728D}">
      <dgm:prSet/>
      <dgm:spPr/>
      <dgm:t>
        <a:bodyPr/>
        <a:lstStyle/>
        <a:p>
          <a:endParaRPr lang="th-TH"/>
        </a:p>
      </dgm:t>
    </dgm:pt>
    <dgm:pt modelId="{D6896260-A914-4021-AC09-8420EF1E3583}">
      <dgm:prSet phldrT="[Text]"/>
      <dgm:spPr/>
      <dgm:t>
        <a:bodyPr/>
        <a:lstStyle/>
        <a:p>
          <a:r>
            <a:rPr lang="en-US" dirty="0"/>
            <a:t>2</a:t>
          </a:r>
          <a:endParaRPr lang="th-TH" dirty="0"/>
        </a:p>
      </dgm:t>
    </dgm:pt>
    <dgm:pt modelId="{8ECF0A01-411E-4B9A-8329-4CA3F9ECADCE}" type="parTrans" cxnId="{11056AF1-05A3-4166-8BCE-109FB062BF2F}">
      <dgm:prSet/>
      <dgm:spPr/>
      <dgm:t>
        <a:bodyPr/>
        <a:lstStyle/>
        <a:p>
          <a:endParaRPr lang="th-TH"/>
        </a:p>
      </dgm:t>
    </dgm:pt>
    <dgm:pt modelId="{8BDAA282-F87D-41C5-999B-C9642FE17B76}" type="sibTrans" cxnId="{11056AF1-05A3-4166-8BCE-109FB062BF2F}">
      <dgm:prSet/>
      <dgm:spPr/>
      <dgm:t>
        <a:bodyPr/>
        <a:lstStyle/>
        <a:p>
          <a:endParaRPr lang="th-TH"/>
        </a:p>
      </dgm:t>
    </dgm:pt>
    <dgm:pt modelId="{50451A42-0176-49C7-B705-7961190904FC}">
      <dgm:prSet phldrT="[Text]" custT="1"/>
      <dgm:spPr/>
      <dgm:t>
        <a:bodyPr/>
        <a:lstStyle/>
        <a:p>
          <a:r>
            <a:rPr lang="th-TH" sz="2400" b="1" dirty="0"/>
            <a:t>กระบวนการหลังจากฟ้องคดีอาญาต่อศาล</a:t>
          </a:r>
        </a:p>
      </dgm:t>
    </dgm:pt>
    <dgm:pt modelId="{418F3CF5-6BB0-46E2-800A-834F1DFE53FA}" type="parTrans" cxnId="{9BEFA931-B024-4892-9629-09FF4E272609}">
      <dgm:prSet/>
      <dgm:spPr/>
      <dgm:t>
        <a:bodyPr/>
        <a:lstStyle/>
        <a:p>
          <a:endParaRPr lang="th-TH"/>
        </a:p>
      </dgm:t>
    </dgm:pt>
    <dgm:pt modelId="{588110A3-0870-4F7F-A96B-F06B467714E8}" type="sibTrans" cxnId="{9BEFA931-B024-4892-9629-09FF4E272609}">
      <dgm:prSet/>
      <dgm:spPr/>
      <dgm:t>
        <a:bodyPr/>
        <a:lstStyle/>
        <a:p>
          <a:endParaRPr lang="th-TH"/>
        </a:p>
      </dgm:t>
    </dgm:pt>
    <dgm:pt modelId="{F9C1E11B-4A54-47F6-B66D-95915C5671F5}">
      <dgm:prSet phldrT="[Text]"/>
      <dgm:spPr/>
      <dgm:t>
        <a:bodyPr/>
        <a:lstStyle/>
        <a:p>
          <a:r>
            <a:rPr lang="en-US" dirty="0"/>
            <a:t>3</a:t>
          </a:r>
          <a:endParaRPr lang="th-TH" dirty="0"/>
        </a:p>
      </dgm:t>
    </dgm:pt>
    <dgm:pt modelId="{3658E5DF-283C-46FE-AE79-493A30FE6D00}" type="parTrans" cxnId="{98A6C95C-B18A-4870-A3C6-7DFA119417EB}">
      <dgm:prSet/>
      <dgm:spPr/>
      <dgm:t>
        <a:bodyPr/>
        <a:lstStyle/>
        <a:p>
          <a:endParaRPr lang="th-TH"/>
        </a:p>
      </dgm:t>
    </dgm:pt>
    <dgm:pt modelId="{B748A715-83CC-44A2-A61D-5CD052E58598}" type="sibTrans" cxnId="{98A6C95C-B18A-4870-A3C6-7DFA119417EB}">
      <dgm:prSet/>
      <dgm:spPr/>
      <dgm:t>
        <a:bodyPr/>
        <a:lstStyle/>
        <a:p>
          <a:endParaRPr lang="th-TH"/>
        </a:p>
      </dgm:t>
    </dgm:pt>
    <dgm:pt modelId="{634D9883-AC40-49C2-BBA3-59503A4ACCA3}">
      <dgm:prSet phldrT="[Text]" custT="1"/>
      <dgm:spPr/>
      <dgm:t>
        <a:bodyPr/>
        <a:lstStyle/>
        <a:p>
          <a:r>
            <a:rPr lang="th-TH" sz="2400" b="1" dirty="0"/>
            <a:t>กระบวนการหลังศาลมีคำพิพากษา</a:t>
          </a:r>
        </a:p>
      </dgm:t>
    </dgm:pt>
    <dgm:pt modelId="{F48A3130-4BBA-49A2-833C-E0DD9AE75739}" type="parTrans" cxnId="{6E788FD6-AD58-474B-9865-6F815E51AC58}">
      <dgm:prSet/>
      <dgm:spPr/>
      <dgm:t>
        <a:bodyPr/>
        <a:lstStyle/>
        <a:p>
          <a:endParaRPr lang="th-TH"/>
        </a:p>
      </dgm:t>
    </dgm:pt>
    <dgm:pt modelId="{6788E9AD-A81D-419B-9EB6-D2BC6092C314}" type="sibTrans" cxnId="{6E788FD6-AD58-474B-9865-6F815E51AC58}">
      <dgm:prSet/>
      <dgm:spPr/>
      <dgm:t>
        <a:bodyPr/>
        <a:lstStyle/>
        <a:p>
          <a:endParaRPr lang="th-TH"/>
        </a:p>
      </dgm:t>
    </dgm:pt>
    <dgm:pt modelId="{AFD9FB90-107A-4EF8-8396-41FC6B84BFCF}" type="pres">
      <dgm:prSet presAssocID="{989CD5EE-7D4D-46CE-9CFC-9D42676E556F}" presName="Name0" presStyleCnt="0">
        <dgm:presLayoutVars>
          <dgm:chMax/>
          <dgm:chPref/>
          <dgm:dir/>
        </dgm:presLayoutVars>
      </dgm:prSet>
      <dgm:spPr/>
    </dgm:pt>
    <dgm:pt modelId="{8948C57C-E527-437B-81A4-9AB0C3AFDA14}" type="pres">
      <dgm:prSet presAssocID="{E8BA7541-3D8B-497C-A3DE-9621B1F663D0}" presName="parenttextcomposite" presStyleCnt="0"/>
      <dgm:spPr/>
    </dgm:pt>
    <dgm:pt modelId="{931A14A8-F7D4-4E14-ABD7-C935883AC76C}" type="pres">
      <dgm:prSet presAssocID="{E8BA7541-3D8B-497C-A3DE-9621B1F663D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E126ABC6-D27E-41FF-8828-703C2F45509D}" type="pres">
      <dgm:prSet presAssocID="{E8BA7541-3D8B-497C-A3DE-9621B1F663D0}" presName="composite" presStyleCnt="0"/>
      <dgm:spPr/>
    </dgm:pt>
    <dgm:pt modelId="{5782021E-A126-4075-AC09-D9789578DEB9}" type="pres">
      <dgm:prSet presAssocID="{E8BA7541-3D8B-497C-A3DE-9621B1F663D0}" presName="chevron1" presStyleLbl="alignNode1" presStyleIdx="0" presStyleCnt="21"/>
      <dgm:spPr/>
    </dgm:pt>
    <dgm:pt modelId="{311C7D63-7C40-4A17-81E4-4AFB51AF3739}" type="pres">
      <dgm:prSet presAssocID="{E8BA7541-3D8B-497C-A3DE-9621B1F663D0}" presName="chevron2" presStyleLbl="alignNode1" presStyleIdx="1" presStyleCnt="21"/>
      <dgm:spPr/>
    </dgm:pt>
    <dgm:pt modelId="{40FED1F5-3043-49FC-AB7A-1EFA18ABCA4C}" type="pres">
      <dgm:prSet presAssocID="{E8BA7541-3D8B-497C-A3DE-9621B1F663D0}" presName="chevron3" presStyleLbl="alignNode1" presStyleIdx="2" presStyleCnt="21"/>
      <dgm:spPr/>
    </dgm:pt>
    <dgm:pt modelId="{76C9AF1C-0635-4D21-A930-E3CDC5D61528}" type="pres">
      <dgm:prSet presAssocID="{E8BA7541-3D8B-497C-A3DE-9621B1F663D0}" presName="chevron4" presStyleLbl="alignNode1" presStyleIdx="3" presStyleCnt="21"/>
      <dgm:spPr/>
    </dgm:pt>
    <dgm:pt modelId="{19171343-3046-4B92-9CDB-17F832A55E16}" type="pres">
      <dgm:prSet presAssocID="{E8BA7541-3D8B-497C-A3DE-9621B1F663D0}" presName="chevron5" presStyleLbl="alignNode1" presStyleIdx="4" presStyleCnt="21"/>
      <dgm:spPr/>
    </dgm:pt>
    <dgm:pt modelId="{5ED06745-9F65-4AF7-AB99-7C77338AD836}" type="pres">
      <dgm:prSet presAssocID="{E8BA7541-3D8B-497C-A3DE-9621B1F663D0}" presName="chevron6" presStyleLbl="alignNode1" presStyleIdx="5" presStyleCnt="21"/>
      <dgm:spPr/>
    </dgm:pt>
    <dgm:pt modelId="{B7C7AD93-A690-40F7-AC86-A321067E7B11}" type="pres">
      <dgm:prSet presAssocID="{E8BA7541-3D8B-497C-A3DE-9621B1F663D0}" presName="chevron7" presStyleLbl="alignNode1" presStyleIdx="6" presStyleCnt="21"/>
      <dgm:spPr/>
    </dgm:pt>
    <dgm:pt modelId="{E8EE747A-19EE-4B64-A181-94D3F30DF6C7}" type="pres">
      <dgm:prSet presAssocID="{E8BA7541-3D8B-497C-A3DE-9621B1F663D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1C20CA5E-28C4-4622-B68E-8BDAA5B81BB3}" type="pres">
      <dgm:prSet presAssocID="{EB7CF1C1-6134-479C-9027-14113EBDBBEE}" presName="sibTrans" presStyleCnt="0"/>
      <dgm:spPr/>
    </dgm:pt>
    <dgm:pt modelId="{B3D2EA13-C3D1-47DC-A0C2-DACB920B9498}" type="pres">
      <dgm:prSet presAssocID="{D6896260-A914-4021-AC09-8420EF1E3583}" presName="parenttextcomposite" presStyleCnt="0"/>
      <dgm:spPr/>
    </dgm:pt>
    <dgm:pt modelId="{6CF5F5B8-E339-4167-8ADC-1485DD3377AA}" type="pres">
      <dgm:prSet presAssocID="{D6896260-A914-4021-AC09-8420EF1E358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0593996-D9E9-45F3-9B96-C30E0EE71336}" type="pres">
      <dgm:prSet presAssocID="{D6896260-A914-4021-AC09-8420EF1E3583}" presName="composite" presStyleCnt="0"/>
      <dgm:spPr/>
    </dgm:pt>
    <dgm:pt modelId="{90AB87A4-59EC-43AE-9247-C1C2B5ABB9D3}" type="pres">
      <dgm:prSet presAssocID="{D6896260-A914-4021-AC09-8420EF1E3583}" presName="chevron1" presStyleLbl="alignNode1" presStyleIdx="7" presStyleCnt="21"/>
      <dgm:spPr/>
    </dgm:pt>
    <dgm:pt modelId="{9B3A985B-C608-41B1-A487-DBE08EE6FD87}" type="pres">
      <dgm:prSet presAssocID="{D6896260-A914-4021-AC09-8420EF1E3583}" presName="chevron2" presStyleLbl="alignNode1" presStyleIdx="8" presStyleCnt="21"/>
      <dgm:spPr/>
    </dgm:pt>
    <dgm:pt modelId="{03E3DFAD-4841-45E6-9C54-71BA1AC2D039}" type="pres">
      <dgm:prSet presAssocID="{D6896260-A914-4021-AC09-8420EF1E3583}" presName="chevron3" presStyleLbl="alignNode1" presStyleIdx="9" presStyleCnt="21"/>
      <dgm:spPr/>
    </dgm:pt>
    <dgm:pt modelId="{538C6856-1A3A-45B2-98E6-EE0E137CB7B4}" type="pres">
      <dgm:prSet presAssocID="{D6896260-A914-4021-AC09-8420EF1E3583}" presName="chevron4" presStyleLbl="alignNode1" presStyleIdx="10" presStyleCnt="21"/>
      <dgm:spPr/>
    </dgm:pt>
    <dgm:pt modelId="{6F021999-198E-4435-A461-3FA856F71F57}" type="pres">
      <dgm:prSet presAssocID="{D6896260-A914-4021-AC09-8420EF1E3583}" presName="chevron5" presStyleLbl="alignNode1" presStyleIdx="11" presStyleCnt="21"/>
      <dgm:spPr/>
    </dgm:pt>
    <dgm:pt modelId="{37335300-95D4-4EE1-96F0-F785BA46CE15}" type="pres">
      <dgm:prSet presAssocID="{D6896260-A914-4021-AC09-8420EF1E3583}" presName="chevron6" presStyleLbl="alignNode1" presStyleIdx="12" presStyleCnt="21"/>
      <dgm:spPr/>
    </dgm:pt>
    <dgm:pt modelId="{F5564C01-4DD1-4181-8184-CEA246514136}" type="pres">
      <dgm:prSet presAssocID="{D6896260-A914-4021-AC09-8420EF1E3583}" presName="chevron7" presStyleLbl="alignNode1" presStyleIdx="13" presStyleCnt="21"/>
      <dgm:spPr/>
    </dgm:pt>
    <dgm:pt modelId="{EC37EE9E-6603-4CB9-8944-94B3C33B7EAA}" type="pres">
      <dgm:prSet presAssocID="{D6896260-A914-4021-AC09-8420EF1E358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160B29AB-2C98-4A71-A3BF-47707557935E}" type="pres">
      <dgm:prSet presAssocID="{8BDAA282-F87D-41C5-999B-C9642FE17B76}" presName="sibTrans" presStyleCnt="0"/>
      <dgm:spPr/>
    </dgm:pt>
    <dgm:pt modelId="{B9147BE8-1D85-4A50-B15B-1413A56F4688}" type="pres">
      <dgm:prSet presAssocID="{F9C1E11B-4A54-47F6-B66D-95915C5671F5}" presName="parenttextcomposite" presStyleCnt="0"/>
      <dgm:spPr/>
    </dgm:pt>
    <dgm:pt modelId="{A58A9156-2092-4FFE-9CE2-398D0736F255}" type="pres">
      <dgm:prSet presAssocID="{F9C1E11B-4A54-47F6-B66D-95915C5671F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3CC2712A-A0D0-4A77-813E-A007A49A48A8}" type="pres">
      <dgm:prSet presAssocID="{F9C1E11B-4A54-47F6-B66D-95915C5671F5}" presName="composite" presStyleCnt="0"/>
      <dgm:spPr/>
    </dgm:pt>
    <dgm:pt modelId="{8C7B4599-83D6-4D37-965F-8006636643F5}" type="pres">
      <dgm:prSet presAssocID="{F9C1E11B-4A54-47F6-B66D-95915C5671F5}" presName="chevron1" presStyleLbl="alignNode1" presStyleIdx="14" presStyleCnt="21"/>
      <dgm:spPr/>
    </dgm:pt>
    <dgm:pt modelId="{5573E270-F893-4AA4-AEDC-B0A8556C8401}" type="pres">
      <dgm:prSet presAssocID="{F9C1E11B-4A54-47F6-B66D-95915C5671F5}" presName="chevron2" presStyleLbl="alignNode1" presStyleIdx="15" presStyleCnt="21"/>
      <dgm:spPr/>
    </dgm:pt>
    <dgm:pt modelId="{505B8219-7CE4-4FE5-BA08-E7E3FCD7EBC1}" type="pres">
      <dgm:prSet presAssocID="{F9C1E11B-4A54-47F6-B66D-95915C5671F5}" presName="chevron3" presStyleLbl="alignNode1" presStyleIdx="16" presStyleCnt="21"/>
      <dgm:spPr/>
    </dgm:pt>
    <dgm:pt modelId="{E6083533-1220-4C92-8283-77D48616CB76}" type="pres">
      <dgm:prSet presAssocID="{F9C1E11B-4A54-47F6-B66D-95915C5671F5}" presName="chevron4" presStyleLbl="alignNode1" presStyleIdx="17" presStyleCnt="21"/>
      <dgm:spPr/>
    </dgm:pt>
    <dgm:pt modelId="{B56661CB-0922-46B1-8E48-69EEAD85808C}" type="pres">
      <dgm:prSet presAssocID="{F9C1E11B-4A54-47F6-B66D-95915C5671F5}" presName="chevron5" presStyleLbl="alignNode1" presStyleIdx="18" presStyleCnt="21"/>
      <dgm:spPr/>
    </dgm:pt>
    <dgm:pt modelId="{09FF522B-1936-4F07-83B5-99EE4C6C79D6}" type="pres">
      <dgm:prSet presAssocID="{F9C1E11B-4A54-47F6-B66D-95915C5671F5}" presName="chevron6" presStyleLbl="alignNode1" presStyleIdx="19" presStyleCnt="21"/>
      <dgm:spPr/>
    </dgm:pt>
    <dgm:pt modelId="{A06E5791-1F05-43D0-8AF8-7874E3211CBE}" type="pres">
      <dgm:prSet presAssocID="{F9C1E11B-4A54-47F6-B66D-95915C5671F5}" presName="chevron7" presStyleLbl="alignNode1" presStyleIdx="20" presStyleCnt="21"/>
      <dgm:spPr/>
    </dgm:pt>
    <dgm:pt modelId="{383AD506-50ED-4E4B-8DAC-61BBA88E0604}" type="pres">
      <dgm:prSet presAssocID="{F9C1E11B-4A54-47F6-B66D-95915C5671F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951FEA1F-29A3-44A9-8808-5BD6EB973FE0}" type="presOf" srcId="{634D9883-AC40-49C2-BBA3-59503A4ACCA3}" destId="{383AD506-50ED-4E4B-8DAC-61BBA88E0604}" srcOrd="0" destOrd="0" presId="urn:microsoft.com/office/officeart/2008/layout/VerticalAccentList"/>
    <dgm:cxn modelId="{9BEFA931-B024-4892-9629-09FF4E272609}" srcId="{D6896260-A914-4021-AC09-8420EF1E3583}" destId="{50451A42-0176-49C7-B705-7961190904FC}" srcOrd="0" destOrd="0" parTransId="{418F3CF5-6BB0-46E2-800A-834F1DFE53FA}" sibTransId="{588110A3-0870-4F7F-A96B-F06B467714E8}"/>
    <dgm:cxn modelId="{C055253B-5F5A-4FAE-950E-6135948C887F}" type="presOf" srcId="{581EA5EA-900D-4414-BCF5-2598F82B8A25}" destId="{E8EE747A-19EE-4B64-A181-94D3F30DF6C7}" srcOrd="0" destOrd="0" presId="urn:microsoft.com/office/officeart/2008/layout/VerticalAccentList"/>
    <dgm:cxn modelId="{98A6C95C-B18A-4870-A3C6-7DFA119417EB}" srcId="{989CD5EE-7D4D-46CE-9CFC-9D42676E556F}" destId="{F9C1E11B-4A54-47F6-B66D-95915C5671F5}" srcOrd="2" destOrd="0" parTransId="{3658E5DF-283C-46FE-AE79-493A30FE6D00}" sibTransId="{B748A715-83CC-44A2-A61D-5CD052E58598}"/>
    <dgm:cxn modelId="{FC0AFF43-5DDA-4E39-B104-35FED0C124CC}" srcId="{989CD5EE-7D4D-46CE-9CFC-9D42676E556F}" destId="{E8BA7541-3D8B-497C-A3DE-9621B1F663D0}" srcOrd="0" destOrd="0" parTransId="{7449AE57-B6F7-4DBD-AEF6-5393984D03B8}" sibTransId="{EB7CF1C1-6134-479C-9027-14113EBDBBEE}"/>
    <dgm:cxn modelId="{934F796A-7AC1-4716-923E-96A2CBAA96E8}" type="presOf" srcId="{D6896260-A914-4021-AC09-8420EF1E3583}" destId="{6CF5F5B8-E339-4167-8ADC-1485DD3377AA}" srcOrd="0" destOrd="0" presId="urn:microsoft.com/office/officeart/2008/layout/VerticalAccentList"/>
    <dgm:cxn modelId="{ACC14D7A-7550-4A6D-8FA6-0C60B191728D}" srcId="{E8BA7541-3D8B-497C-A3DE-9621B1F663D0}" destId="{581EA5EA-900D-4414-BCF5-2598F82B8A25}" srcOrd="0" destOrd="0" parTransId="{5F6579C1-28C4-40F1-877E-821FB964B03A}" sibTransId="{C50677F1-7FF4-4EA9-BE41-563E95B4A4D6}"/>
    <dgm:cxn modelId="{D9397E96-1FB5-4C70-8F6E-83FAC5A7DAF5}" type="presOf" srcId="{F9C1E11B-4A54-47F6-B66D-95915C5671F5}" destId="{A58A9156-2092-4FFE-9CE2-398D0736F255}" srcOrd="0" destOrd="0" presId="urn:microsoft.com/office/officeart/2008/layout/VerticalAccentList"/>
    <dgm:cxn modelId="{A52416C2-89CD-4728-8A25-C479229611F8}" type="presOf" srcId="{E8BA7541-3D8B-497C-A3DE-9621B1F663D0}" destId="{931A14A8-F7D4-4E14-ABD7-C935883AC76C}" srcOrd="0" destOrd="0" presId="urn:microsoft.com/office/officeart/2008/layout/VerticalAccentList"/>
    <dgm:cxn modelId="{6E788FD6-AD58-474B-9865-6F815E51AC58}" srcId="{F9C1E11B-4A54-47F6-B66D-95915C5671F5}" destId="{634D9883-AC40-49C2-BBA3-59503A4ACCA3}" srcOrd="0" destOrd="0" parTransId="{F48A3130-4BBA-49A2-833C-E0DD9AE75739}" sibTransId="{6788E9AD-A81D-419B-9EB6-D2BC6092C314}"/>
    <dgm:cxn modelId="{71FC10DC-4689-43E6-B1BB-895B42610D49}" type="presOf" srcId="{989CD5EE-7D4D-46CE-9CFC-9D42676E556F}" destId="{AFD9FB90-107A-4EF8-8396-41FC6B84BFCF}" srcOrd="0" destOrd="0" presId="urn:microsoft.com/office/officeart/2008/layout/VerticalAccentList"/>
    <dgm:cxn modelId="{B8DB3FEB-8C63-4EE3-A0A3-D7A426822621}" type="presOf" srcId="{50451A42-0176-49C7-B705-7961190904FC}" destId="{EC37EE9E-6603-4CB9-8944-94B3C33B7EAA}" srcOrd="0" destOrd="0" presId="urn:microsoft.com/office/officeart/2008/layout/VerticalAccentList"/>
    <dgm:cxn modelId="{11056AF1-05A3-4166-8BCE-109FB062BF2F}" srcId="{989CD5EE-7D4D-46CE-9CFC-9D42676E556F}" destId="{D6896260-A914-4021-AC09-8420EF1E3583}" srcOrd="1" destOrd="0" parTransId="{8ECF0A01-411E-4B9A-8329-4CA3F9ECADCE}" sibTransId="{8BDAA282-F87D-41C5-999B-C9642FE17B76}"/>
    <dgm:cxn modelId="{8FB38EFB-006A-4DC6-8FC9-061D9643972B}" type="presParOf" srcId="{AFD9FB90-107A-4EF8-8396-41FC6B84BFCF}" destId="{8948C57C-E527-437B-81A4-9AB0C3AFDA14}" srcOrd="0" destOrd="0" presId="urn:microsoft.com/office/officeart/2008/layout/VerticalAccentList"/>
    <dgm:cxn modelId="{CDDAD488-5CA8-4BB2-9C1C-1BC3B941AB8F}" type="presParOf" srcId="{8948C57C-E527-437B-81A4-9AB0C3AFDA14}" destId="{931A14A8-F7D4-4E14-ABD7-C935883AC76C}" srcOrd="0" destOrd="0" presId="urn:microsoft.com/office/officeart/2008/layout/VerticalAccentList"/>
    <dgm:cxn modelId="{D566136E-49BB-44AB-9FDD-8B7841141CF5}" type="presParOf" srcId="{AFD9FB90-107A-4EF8-8396-41FC6B84BFCF}" destId="{E126ABC6-D27E-41FF-8828-703C2F45509D}" srcOrd="1" destOrd="0" presId="urn:microsoft.com/office/officeart/2008/layout/VerticalAccentList"/>
    <dgm:cxn modelId="{77894585-E139-472B-9730-095E1E212F02}" type="presParOf" srcId="{E126ABC6-D27E-41FF-8828-703C2F45509D}" destId="{5782021E-A126-4075-AC09-D9789578DEB9}" srcOrd="0" destOrd="0" presId="urn:microsoft.com/office/officeart/2008/layout/VerticalAccentList"/>
    <dgm:cxn modelId="{F72309CC-855C-4407-AF8B-BAFE5BA05832}" type="presParOf" srcId="{E126ABC6-D27E-41FF-8828-703C2F45509D}" destId="{311C7D63-7C40-4A17-81E4-4AFB51AF3739}" srcOrd="1" destOrd="0" presId="urn:microsoft.com/office/officeart/2008/layout/VerticalAccentList"/>
    <dgm:cxn modelId="{17C66BC1-185D-4DED-A2F0-641B20D44F0B}" type="presParOf" srcId="{E126ABC6-D27E-41FF-8828-703C2F45509D}" destId="{40FED1F5-3043-49FC-AB7A-1EFA18ABCA4C}" srcOrd="2" destOrd="0" presId="urn:microsoft.com/office/officeart/2008/layout/VerticalAccentList"/>
    <dgm:cxn modelId="{D02E75BC-D2EF-4516-B930-35455E7453C4}" type="presParOf" srcId="{E126ABC6-D27E-41FF-8828-703C2F45509D}" destId="{76C9AF1C-0635-4D21-A930-E3CDC5D61528}" srcOrd="3" destOrd="0" presId="urn:microsoft.com/office/officeart/2008/layout/VerticalAccentList"/>
    <dgm:cxn modelId="{D75D5D47-591D-4247-8E95-43A0EAFC8264}" type="presParOf" srcId="{E126ABC6-D27E-41FF-8828-703C2F45509D}" destId="{19171343-3046-4B92-9CDB-17F832A55E16}" srcOrd="4" destOrd="0" presId="urn:microsoft.com/office/officeart/2008/layout/VerticalAccentList"/>
    <dgm:cxn modelId="{CC84A987-462A-4469-A773-B51570AD1803}" type="presParOf" srcId="{E126ABC6-D27E-41FF-8828-703C2F45509D}" destId="{5ED06745-9F65-4AF7-AB99-7C77338AD836}" srcOrd="5" destOrd="0" presId="urn:microsoft.com/office/officeart/2008/layout/VerticalAccentList"/>
    <dgm:cxn modelId="{D34327F3-EBF5-4325-BEE9-AF63E4C971D1}" type="presParOf" srcId="{E126ABC6-D27E-41FF-8828-703C2F45509D}" destId="{B7C7AD93-A690-40F7-AC86-A321067E7B11}" srcOrd="6" destOrd="0" presId="urn:microsoft.com/office/officeart/2008/layout/VerticalAccentList"/>
    <dgm:cxn modelId="{BE9AC530-E636-4DE4-9406-3B9FCD7E84F8}" type="presParOf" srcId="{E126ABC6-D27E-41FF-8828-703C2F45509D}" destId="{E8EE747A-19EE-4B64-A181-94D3F30DF6C7}" srcOrd="7" destOrd="0" presId="urn:microsoft.com/office/officeart/2008/layout/VerticalAccentList"/>
    <dgm:cxn modelId="{0C8C7559-D75B-48C2-A674-8A641655EDCF}" type="presParOf" srcId="{AFD9FB90-107A-4EF8-8396-41FC6B84BFCF}" destId="{1C20CA5E-28C4-4622-B68E-8BDAA5B81BB3}" srcOrd="2" destOrd="0" presId="urn:microsoft.com/office/officeart/2008/layout/VerticalAccentList"/>
    <dgm:cxn modelId="{68EB2F8E-D2E9-458F-A035-DD9DAA67A4F6}" type="presParOf" srcId="{AFD9FB90-107A-4EF8-8396-41FC6B84BFCF}" destId="{B3D2EA13-C3D1-47DC-A0C2-DACB920B9498}" srcOrd="3" destOrd="0" presId="urn:microsoft.com/office/officeart/2008/layout/VerticalAccentList"/>
    <dgm:cxn modelId="{87EB6053-8996-4D38-92A8-5A33EDA11D8D}" type="presParOf" srcId="{B3D2EA13-C3D1-47DC-A0C2-DACB920B9498}" destId="{6CF5F5B8-E339-4167-8ADC-1485DD3377AA}" srcOrd="0" destOrd="0" presId="urn:microsoft.com/office/officeart/2008/layout/VerticalAccentList"/>
    <dgm:cxn modelId="{13DE2642-6B3B-4777-B37E-0589C4E62C63}" type="presParOf" srcId="{AFD9FB90-107A-4EF8-8396-41FC6B84BFCF}" destId="{D0593996-D9E9-45F3-9B96-C30E0EE71336}" srcOrd="4" destOrd="0" presId="urn:microsoft.com/office/officeart/2008/layout/VerticalAccentList"/>
    <dgm:cxn modelId="{B78138D5-6A54-4A76-9204-969CABA707CE}" type="presParOf" srcId="{D0593996-D9E9-45F3-9B96-C30E0EE71336}" destId="{90AB87A4-59EC-43AE-9247-C1C2B5ABB9D3}" srcOrd="0" destOrd="0" presId="urn:microsoft.com/office/officeart/2008/layout/VerticalAccentList"/>
    <dgm:cxn modelId="{3F2A565D-FAEA-4884-B9EE-179441C94297}" type="presParOf" srcId="{D0593996-D9E9-45F3-9B96-C30E0EE71336}" destId="{9B3A985B-C608-41B1-A487-DBE08EE6FD87}" srcOrd="1" destOrd="0" presId="urn:microsoft.com/office/officeart/2008/layout/VerticalAccentList"/>
    <dgm:cxn modelId="{8A88D0BF-CE3A-4D05-B539-0FA29D967117}" type="presParOf" srcId="{D0593996-D9E9-45F3-9B96-C30E0EE71336}" destId="{03E3DFAD-4841-45E6-9C54-71BA1AC2D039}" srcOrd="2" destOrd="0" presId="urn:microsoft.com/office/officeart/2008/layout/VerticalAccentList"/>
    <dgm:cxn modelId="{AA360200-D615-4139-8831-922E4A795A5E}" type="presParOf" srcId="{D0593996-D9E9-45F3-9B96-C30E0EE71336}" destId="{538C6856-1A3A-45B2-98E6-EE0E137CB7B4}" srcOrd="3" destOrd="0" presId="urn:microsoft.com/office/officeart/2008/layout/VerticalAccentList"/>
    <dgm:cxn modelId="{2DA566A9-6ACF-4420-9684-40177994AFAD}" type="presParOf" srcId="{D0593996-D9E9-45F3-9B96-C30E0EE71336}" destId="{6F021999-198E-4435-A461-3FA856F71F57}" srcOrd="4" destOrd="0" presId="urn:microsoft.com/office/officeart/2008/layout/VerticalAccentList"/>
    <dgm:cxn modelId="{00DF13A1-7AB0-43C2-B81A-C90F751BE6DF}" type="presParOf" srcId="{D0593996-D9E9-45F3-9B96-C30E0EE71336}" destId="{37335300-95D4-4EE1-96F0-F785BA46CE15}" srcOrd="5" destOrd="0" presId="urn:microsoft.com/office/officeart/2008/layout/VerticalAccentList"/>
    <dgm:cxn modelId="{14DC3EAF-17BD-4562-9220-3115379B59B5}" type="presParOf" srcId="{D0593996-D9E9-45F3-9B96-C30E0EE71336}" destId="{F5564C01-4DD1-4181-8184-CEA246514136}" srcOrd="6" destOrd="0" presId="urn:microsoft.com/office/officeart/2008/layout/VerticalAccentList"/>
    <dgm:cxn modelId="{E8297073-FDD9-4F89-BB76-1458828E8A00}" type="presParOf" srcId="{D0593996-D9E9-45F3-9B96-C30E0EE71336}" destId="{EC37EE9E-6603-4CB9-8944-94B3C33B7EAA}" srcOrd="7" destOrd="0" presId="urn:microsoft.com/office/officeart/2008/layout/VerticalAccentList"/>
    <dgm:cxn modelId="{3F1626B4-CC9D-4AC2-8602-84C1A5203DE6}" type="presParOf" srcId="{AFD9FB90-107A-4EF8-8396-41FC6B84BFCF}" destId="{160B29AB-2C98-4A71-A3BF-47707557935E}" srcOrd="5" destOrd="0" presId="urn:microsoft.com/office/officeart/2008/layout/VerticalAccentList"/>
    <dgm:cxn modelId="{332E647C-B062-4BE8-BD2E-E648843A27CF}" type="presParOf" srcId="{AFD9FB90-107A-4EF8-8396-41FC6B84BFCF}" destId="{B9147BE8-1D85-4A50-B15B-1413A56F4688}" srcOrd="6" destOrd="0" presId="urn:microsoft.com/office/officeart/2008/layout/VerticalAccentList"/>
    <dgm:cxn modelId="{A42C62BB-F2E4-4DAD-B2E7-AAE83A969349}" type="presParOf" srcId="{B9147BE8-1D85-4A50-B15B-1413A56F4688}" destId="{A58A9156-2092-4FFE-9CE2-398D0736F255}" srcOrd="0" destOrd="0" presId="urn:microsoft.com/office/officeart/2008/layout/VerticalAccentList"/>
    <dgm:cxn modelId="{63090B60-A35A-4CAD-80B0-937590A80C20}" type="presParOf" srcId="{AFD9FB90-107A-4EF8-8396-41FC6B84BFCF}" destId="{3CC2712A-A0D0-4A77-813E-A007A49A48A8}" srcOrd="7" destOrd="0" presId="urn:microsoft.com/office/officeart/2008/layout/VerticalAccentList"/>
    <dgm:cxn modelId="{C6742AD7-837B-405D-BE7A-0036C78FD095}" type="presParOf" srcId="{3CC2712A-A0D0-4A77-813E-A007A49A48A8}" destId="{8C7B4599-83D6-4D37-965F-8006636643F5}" srcOrd="0" destOrd="0" presId="urn:microsoft.com/office/officeart/2008/layout/VerticalAccentList"/>
    <dgm:cxn modelId="{BD91D8C0-8B91-4DAB-BCAF-4B52DCAEB2EA}" type="presParOf" srcId="{3CC2712A-A0D0-4A77-813E-A007A49A48A8}" destId="{5573E270-F893-4AA4-AEDC-B0A8556C8401}" srcOrd="1" destOrd="0" presId="urn:microsoft.com/office/officeart/2008/layout/VerticalAccentList"/>
    <dgm:cxn modelId="{40D6DE51-C187-4B9E-A059-3E7695048E8D}" type="presParOf" srcId="{3CC2712A-A0D0-4A77-813E-A007A49A48A8}" destId="{505B8219-7CE4-4FE5-BA08-E7E3FCD7EBC1}" srcOrd="2" destOrd="0" presId="urn:microsoft.com/office/officeart/2008/layout/VerticalAccentList"/>
    <dgm:cxn modelId="{DB88DD68-2101-4228-9298-624AA18C941E}" type="presParOf" srcId="{3CC2712A-A0D0-4A77-813E-A007A49A48A8}" destId="{E6083533-1220-4C92-8283-77D48616CB76}" srcOrd="3" destOrd="0" presId="urn:microsoft.com/office/officeart/2008/layout/VerticalAccentList"/>
    <dgm:cxn modelId="{9E7AF187-4CAE-491B-A9DF-9E952B75218D}" type="presParOf" srcId="{3CC2712A-A0D0-4A77-813E-A007A49A48A8}" destId="{B56661CB-0922-46B1-8E48-69EEAD85808C}" srcOrd="4" destOrd="0" presId="urn:microsoft.com/office/officeart/2008/layout/VerticalAccentList"/>
    <dgm:cxn modelId="{0405BE34-9C25-4AA0-9520-DF4F62D49636}" type="presParOf" srcId="{3CC2712A-A0D0-4A77-813E-A007A49A48A8}" destId="{09FF522B-1936-4F07-83B5-99EE4C6C79D6}" srcOrd="5" destOrd="0" presId="urn:microsoft.com/office/officeart/2008/layout/VerticalAccentList"/>
    <dgm:cxn modelId="{BB109552-1765-449E-85AF-9C2D016C582C}" type="presParOf" srcId="{3CC2712A-A0D0-4A77-813E-A007A49A48A8}" destId="{A06E5791-1F05-43D0-8AF8-7874E3211CBE}" srcOrd="6" destOrd="0" presId="urn:microsoft.com/office/officeart/2008/layout/VerticalAccentList"/>
    <dgm:cxn modelId="{6D7FA00B-4BE4-4218-920E-A328A2CA1359}" type="presParOf" srcId="{3CC2712A-A0D0-4A77-813E-A007A49A48A8}" destId="{383AD506-50ED-4E4B-8DAC-61BBA88E060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BBA51-D2F8-4048-9F74-65F01EEA7AE5}" type="doc">
      <dgm:prSet loTypeId="urn:microsoft.com/office/officeart/2005/8/layout/arrow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E341309-EA69-436E-94F9-1FBA4F5FD869}">
      <dgm:prSet phldrT="[Text]"/>
      <dgm:spPr/>
      <dgm:t>
        <a:bodyPr/>
        <a:lstStyle/>
        <a:p>
          <a:r>
            <a:rPr lang="th-TH" dirty="0"/>
            <a:t>กฎหมายแพ่ง</a:t>
          </a:r>
        </a:p>
      </dgm:t>
    </dgm:pt>
    <dgm:pt modelId="{CB73EE6D-868E-4D51-A89F-0AE87E5D8887}" type="parTrans" cxnId="{3D7E30F7-B15E-416F-BB56-629A166DE651}">
      <dgm:prSet/>
      <dgm:spPr/>
      <dgm:t>
        <a:bodyPr/>
        <a:lstStyle/>
        <a:p>
          <a:endParaRPr lang="th-TH"/>
        </a:p>
      </dgm:t>
    </dgm:pt>
    <dgm:pt modelId="{AB891A93-5987-455C-8B52-765E13E3C454}" type="sibTrans" cxnId="{3D7E30F7-B15E-416F-BB56-629A166DE651}">
      <dgm:prSet/>
      <dgm:spPr/>
      <dgm:t>
        <a:bodyPr/>
        <a:lstStyle/>
        <a:p>
          <a:endParaRPr lang="th-TH"/>
        </a:p>
      </dgm:t>
    </dgm:pt>
    <dgm:pt modelId="{A0533F5E-FEBB-40F9-962F-4EE901A944C9}">
      <dgm:prSet phldrT="[Text]"/>
      <dgm:spPr/>
      <dgm:t>
        <a:bodyPr/>
        <a:lstStyle/>
        <a:p>
          <a:r>
            <a:rPr lang="th-TH" dirty="0"/>
            <a:t>กฎหมายอาญา</a:t>
          </a:r>
        </a:p>
      </dgm:t>
    </dgm:pt>
    <dgm:pt modelId="{AF60FB8E-AFFB-47B3-BEBC-EB9A476590E2}" type="parTrans" cxnId="{BCE63E51-F029-4FE8-B81C-56189F616B09}">
      <dgm:prSet/>
      <dgm:spPr/>
      <dgm:t>
        <a:bodyPr/>
        <a:lstStyle/>
        <a:p>
          <a:endParaRPr lang="th-TH"/>
        </a:p>
      </dgm:t>
    </dgm:pt>
    <dgm:pt modelId="{50812594-4E33-4CB7-AB55-2BD792CF0F82}" type="sibTrans" cxnId="{BCE63E51-F029-4FE8-B81C-56189F616B09}">
      <dgm:prSet/>
      <dgm:spPr/>
      <dgm:t>
        <a:bodyPr/>
        <a:lstStyle/>
        <a:p>
          <a:endParaRPr lang="th-TH"/>
        </a:p>
      </dgm:t>
    </dgm:pt>
    <dgm:pt modelId="{FEE3AF2E-9FC8-4D81-B4E3-3B51FF7C273D}" type="pres">
      <dgm:prSet presAssocID="{CDFBBA51-D2F8-4048-9F74-65F01EEA7AE5}" presName="cycle" presStyleCnt="0">
        <dgm:presLayoutVars>
          <dgm:dir/>
          <dgm:resizeHandles val="exact"/>
        </dgm:presLayoutVars>
      </dgm:prSet>
      <dgm:spPr/>
    </dgm:pt>
    <dgm:pt modelId="{74768E55-CEF5-448E-BD73-512C562BF5AE}" type="pres">
      <dgm:prSet presAssocID="{0E341309-EA69-436E-94F9-1FBA4F5FD869}" presName="arrow" presStyleLbl="node1" presStyleIdx="0" presStyleCnt="2">
        <dgm:presLayoutVars>
          <dgm:bulletEnabled val="1"/>
        </dgm:presLayoutVars>
      </dgm:prSet>
      <dgm:spPr/>
    </dgm:pt>
    <dgm:pt modelId="{D380B48A-BC81-4225-8D68-56E07B4BD673}" type="pres">
      <dgm:prSet presAssocID="{A0533F5E-FEBB-40F9-962F-4EE901A944C9}" presName="arrow" presStyleLbl="node1" presStyleIdx="1" presStyleCnt="2">
        <dgm:presLayoutVars>
          <dgm:bulletEnabled val="1"/>
        </dgm:presLayoutVars>
      </dgm:prSet>
      <dgm:spPr/>
    </dgm:pt>
  </dgm:ptLst>
  <dgm:cxnLst>
    <dgm:cxn modelId="{B32A1517-14A9-4820-8BDA-F380E793E989}" type="presOf" srcId="{0E341309-EA69-436E-94F9-1FBA4F5FD869}" destId="{74768E55-CEF5-448E-BD73-512C562BF5AE}" srcOrd="0" destOrd="0" presId="urn:microsoft.com/office/officeart/2005/8/layout/arrow1"/>
    <dgm:cxn modelId="{B8AFD240-BC79-447C-A05F-5CF1562295E7}" type="presOf" srcId="{A0533F5E-FEBB-40F9-962F-4EE901A944C9}" destId="{D380B48A-BC81-4225-8D68-56E07B4BD673}" srcOrd="0" destOrd="0" presId="urn:microsoft.com/office/officeart/2005/8/layout/arrow1"/>
    <dgm:cxn modelId="{BCE63E51-F029-4FE8-B81C-56189F616B09}" srcId="{CDFBBA51-D2F8-4048-9F74-65F01EEA7AE5}" destId="{A0533F5E-FEBB-40F9-962F-4EE901A944C9}" srcOrd="1" destOrd="0" parTransId="{AF60FB8E-AFFB-47B3-BEBC-EB9A476590E2}" sibTransId="{50812594-4E33-4CB7-AB55-2BD792CF0F82}"/>
    <dgm:cxn modelId="{3D7E30F7-B15E-416F-BB56-629A166DE651}" srcId="{CDFBBA51-D2F8-4048-9F74-65F01EEA7AE5}" destId="{0E341309-EA69-436E-94F9-1FBA4F5FD869}" srcOrd="0" destOrd="0" parTransId="{CB73EE6D-868E-4D51-A89F-0AE87E5D8887}" sibTransId="{AB891A93-5987-455C-8B52-765E13E3C454}"/>
    <dgm:cxn modelId="{5F51BFFB-07A0-4E97-88AC-4A20E53146AA}" type="presOf" srcId="{CDFBBA51-D2F8-4048-9F74-65F01EEA7AE5}" destId="{FEE3AF2E-9FC8-4D81-B4E3-3B51FF7C273D}" srcOrd="0" destOrd="0" presId="urn:microsoft.com/office/officeart/2005/8/layout/arrow1"/>
    <dgm:cxn modelId="{378F9B24-9FBE-4150-84F8-53FB27AE98A0}" type="presParOf" srcId="{FEE3AF2E-9FC8-4D81-B4E3-3B51FF7C273D}" destId="{74768E55-CEF5-448E-BD73-512C562BF5AE}" srcOrd="0" destOrd="0" presId="urn:microsoft.com/office/officeart/2005/8/layout/arrow1"/>
    <dgm:cxn modelId="{0622F5BA-0DD8-41D2-8CF4-EB7205F46F45}" type="presParOf" srcId="{FEE3AF2E-9FC8-4D81-B4E3-3B51FF7C273D}" destId="{D380B48A-BC81-4225-8D68-56E07B4BD67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1571F-7373-41CD-B90F-BB3D26F6996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44D7797-8B8C-43C3-937B-E37E3B394DF0}">
      <dgm:prSet phldrT="[Text]" custT="1"/>
      <dgm:spPr/>
      <dgm:t>
        <a:bodyPr/>
        <a:lstStyle/>
        <a:p>
          <a:r>
            <a:rPr lang="th-TH" sz="2400" b="1" dirty="0"/>
            <a:t>การใช้กฎหมายอาญา</a:t>
          </a:r>
        </a:p>
      </dgm:t>
    </dgm:pt>
    <dgm:pt modelId="{EA55B1CB-6483-4382-B5F9-322C0EAD924F}" type="parTrans" cxnId="{B1D37F6C-2B57-4BDF-9B5C-DC56197685DA}">
      <dgm:prSet/>
      <dgm:spPr/>
      <dgm:t>
        <a:bodyPr/>
        <a:lstStyle/>
        <a:p>
          <a:endParaRPr lang="th-TH"/>
        </a:p>
      </dgm:t>
    </dgm:pt>
    <dgm:pt modelId="{56075BC6-373B-4D35-8909-82A7AF3863C6}" type="sibTrans" cxnId="{B1D37F6C-2B57-4BDF-9B5C-DC56197685DA}">
      <dgm:prSet/>
      <dgm:spPr/>
      <dgm:t>
        <a:bodyPr/>
        <a:lstStyle/>
        <a:p>
          <a:endParaRPr lang="th-TH"/>
        </a:p>
      </dgm:t>
    </dgm:pt>
    <dgm:pt modelId="{CAE5523D-1992-4898-B02D-362C1BA84460}">
      <dgm:prSet phldrT="[Text]" custT="1"/>
      <dgm:spPr/>
      <dgm:t>
        <a:bodyPr/>
        <a:lstStyle/>
        <a:p>
          <a:r>
            <a:rPr lang="th-TH" sz="2400" b="1" dirty="0"/>
            <a:t>ฐานความผิดอาญา</a:t>
          </a:r>
        </a:p>
      </dgm:t>
    </dgm:pt>
    <dgm:pt modelId="{E1276479-14DF-4E1B-98DE-88F7C41CD5E5}" type="parTrans" cxnId="{F49EB117-CB14-4DD5-8E71-3F7C8F52F76E}">
      <dgm:prSet/>
      <dgm:spPr/>
      <dgm:t>
        <a:bodyPr/>
        <a:lstStyle/>
        <a:p>
          <a:endParaRPr lang="th-TH"/>
        </a:p>
      </dgm:t>
    </dgm:pt>
    <dgm:pt modelId="{2E5F68DF-2203-4010-BA42-82AB5C0A16F7}" type="sibTrans" cxnId="{F49EB117-CB14-4DD5-8E71-3F7C8F52F76E}">
      <dgm:prSet/>
      <dgm:spPr/>
      <dgm:t>
        <a:bodyPr/>
        <a:lstStyle/>
        <a:p>
          <a:endParaRPr lang="th-TH"/>
        </a:p>
      </dgm:t>
    </dgm:pt>
    <dgm:pt modelId="{93D54168-46FE-4791-8DB3-784B96C31A11}">
      <dgm:prSet custT="1"/>
      <dgm:spPr/>
      <dgm:t>
        <a:bodyPr/>
        <a:lstStyle/>
        <a:p>
          <a:r>
            <a:rPr lang="th-TH" sz="2400" b="1" dirty="0"/>
            <a:t>โทษทางอาญา</a:t>
          </a:r>
        </a:p>
      </dgm:t>
    </dgm:pt>
    <dgm:pt modelId="{127080BD-16C7-4709-9042-51D39794CE22}" type="parTrans" cxnId="{1263D609-2BAD-4EC7-8B6C-D6F8398F262B}">
      <dgm:prSet/>
      <dgm:spPr/>
      <dgm:t>
        <a:bodyPr/>
        <a:lstStyle/>
        <a:p>
          <a:endParaRPr lang="th-TH"/>
        </a:p>
      </dgm:t>
    </dgm:pt>
    <dgm:pt modelId="{0AA593CE-7D49-4EFB-8433-4996D3398C24}" type="sibTrans" cxnId="{1263D609-2BAD-4EC7-8B6C-D6F8398F262B}">
      <dgm:prSet/>
      <dgm:spPr/>
      <dgm:t>
        <a:bodyPr/>
        <a:lstStyle/>
        <a:p>
          <a:endParaRPr lang="th-TH"/>
        </a:p>
      </dgm:t>
    </dgm:pt>
    <dgm:pt modelId="{B7BECA3B-79E2-4889-9C01-4B3EC43E7C4D}">
      <dgm:prSet phldrT="[Text]" custT="1"/>
      <dgm:spPr/>
      <dgm:t>
        <a:bodyPr/>
        <a:lstStyle/>
        <a:p>
          <a:r>
            <a:rPr lang="th-TH" sz="2400" b="1" dirty="0"/>
            <a:t>ความรับผิดทางอาญา</a:t>
          </a:r>
        </a:p>
      </dgm:t>
    </dgm:pt>
    <dgm:pt modelId="{76648BE9-597C-4BBD-ACB2-35C4D9150113}" type="sibTrans" cxnId="{568B28B3-B932-4BC7-A106-3EC426730D18}">
      <dgm:prSet/>
      <dgm:spPr/>
      <dgm:t>
        <a:bodyPr/>
        <a:lstStyle/>
        <a:p>
          <a:endParaRPr lang="th-TH"/>
        </a:p>
      </dgm:t>
    </dgm:pt>
    <dgm:pt modelId="{F8E01C95-7519-49F0-9FAA-FE9F25CE1C5A}" type="parTrans" cxnId="{568B28B3-B932-4BC7-A106-3EC426730D18}">
      <dgm:prSet/>
      <dgm:spPr/>
      <dgm:t>
        <a:bodyPr/>
        <a:lstStyle/>
        <a:p>
          <a:endParaRPr lang="th-TH"/>
        </a:p>
      </dgm:t>
    </dgm:pt>
    <dgm:pt modelId="{67191AEE-DA76-4E80-88C2-7D3BFFF29366}" type="pres">
      <dgm:prSet presAssocID="{ACA1571F-7373-41CD-B90F-BB3D26F69964}" presName="linearFlow" presStyleCnt="0">
        <dgm:presLayoutVars>
          <dgm:dir/>
          <dgm:resizeHandles val="exact"/>
        </dgm:presLayoutVars>
      </dgm:prSet>
      <dgm:spPr/>
    </dgm:pt>
    <dgm:pt modelId="{FAC3FB27-FE93-4E01-99BD-21B716B76A7C}" type="pres">
      <dgm:prSet presAssocID="{B44D7797-8B8C-43C3-937B-E37E3B394DF0}" presName="composite" presStyleCnt="0"/>
      <dgm:spPr/>
    </dgm:pt>
    <dgm:pt modelId="{672C38F6-1961-4B73-B166-B50946E8B875}" type="pres">
      <dgm:prSet presAssocID="{B44D7797-8B8C-43C3-937B-E37E3B394DF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0D9D373-D271-4E7D-A642-31A76A70CC74}" type="pres">
      <dgm:prSet presAssocID="{B44D7797-8B8C-43C3-937B-E37E3B394DF0}" presName="txShp" presStyleLbl="node1" presStyleIdx="0" presStyleCnt="4">
        <dgm:presLayoutVars>
          <dgm:bulletEnabled val="1"/>
        </dgm:presLayoutVars>
      </dgm:prSet>
      <dgm:spPr/>
    </dgm:pt>
    <dgm:pt modelId="{AC1DED1B-9FEC-4794-A5FE-7D304511E55D}" type="pres">
      <dgm:prSet presAssocID="{56075BC6-373B-4D35-8909-82A7AF3863C6}" presName="spacing" presStyleCnt="0"/>
      <dgm:spPr/>
    </dgm:pt>
    <dgm:pt modelId="{14DC166D-4C74-4F5E-9B56-8492E0230F8E}" type="pres">
      <dgm:prSet presAssocID="{B7BECA3B-79E2-4889-9C01-4B3EC43E7C4D}" presName="composite" presStyleCnt="0"/>
      <dgm:spPr/>
    </dgm:pt>
    <dgm:pt modelId="{BC1788B5-0C47-45AF-B62A-4A08A6C050AE}" type="pres">
      <dgm:prSet presAssocID="{B7BECA3B-79E2-4889-9C01-4B3EC43E7C4D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1267C48-7565-4E38-820A-F0A3467915C7}" type="pres">
      <dgm:prSet presAssocID="{B7BECA3B-79E2-4889-9C01-4B3EC43E7C4D}" presName="txShp" presStyleLbl="node1" presStyleIdx="1" presStyleCnt="4" custScaleX="96256" custLinFactNeighborY="-4184">
        <dgm:presLayoutVars>
          <dgm:bulletEnabled val="1"/>
        </dgm:presLayoutVars>
      </dgm:prSet>
      <dgm:spPr/>
    </dgm:pt>
    <dgm:pt modelId="{859AC5BE-B651-4637-8983-2A470AB66C7E}" type="pres">
      <dgm:prSet presAssocID="{76648BE9-597C-4BBD-ACB2-35C4D9150113}" presName="spacing" presStyleCnt="0"/>
      <dgm:spPr/>
    </dgm:pt>
    <dgm:pt modelId="{4B7027E1-12E6-4518-A4EE-2CDBDEC46BFD}" type="pres">
      <dgm:prSet presAssocID="{93D54168-46FE-4791-8DB3-784B96C31A11}" presName="composite" presStyleCnt="0"/>
      <dgm:spPr/>
    </dgm:pt>
    <dgm:pt modelId="{6394054B-A41A-43CA-B20E-CC6DD647F9DB}" type="pres">
      <dgm:prSet presAssocID="{93D54168-46FE-4791-8DB3-784B96C31A11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AFF3B960-1E1C-439A-AB9B-DE6F70210F48}" type="pres">
      <dgm:prSet presAssocID="{93D54168-46FE-4791-8DB3-784B96C31A11}" presName="txShp" presStyleLbl="node1" presStyleIdx="2" presStyleCnt="4" custScaleY="95114">
        <dgm:presLayoutVars>
          <dgm:bulletEnabled val="1"/>
        </dgm:presLayoutVars>
      </dgm:prSet>
      <dgm:spPr/>
    </dgm:pt>
    <dgm:pt modelId="{122DA188-9D11-4EFA-850F-C4BE3A08FC9A}" type="pres">
      <dgm:prSet presAssocID="{0AA593CE-7D49-4EFB-8433-4996D3398C24}" presName="spacing" presStyleCnt="0"/>
      <dgm:spPr/>
    </dgm:pt>
    <dgm:pt modelId="{342298A0-DB3A-4461-BC50-059E82EE9590}" type="pres">
      <dgm:prSet presAssocID="{CAE5523D-1992-4898-B02D-362C1BA84460}" presName="composite" presStyleCnt="0"/>
      <dgm:spPr/>
    </dgm:pt>
    <dgm:pt modelId="{D4AEEB88-CD9F-4146-B498-2FE0C7068903}" type="pres">
      <dgm:prSet presAssocID="{CAE5523D-1992-4898-B02D-362C1BA84460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09EC15A-558A-467C-953E-2750EF89B889}" type="pres">
      <dgm:prSet presAssocID="{CAE5523D-1992-4898-B02D-362C1BA84460}" presName="txShp" presStyleLbl="node1" presStyleIdx="3" presStyleCnt="4" custLinFactNeighborX="796">
        <dgm:presLayoutVars>
          <dgm:bulletEnabled val="1"/>
        </dgm:presLayoutVars>
      </dgm:prSet>
      <dgm:spPr/>
    </dgm:pt>
  </dgm:ptLst>
  <dgm:cxnLst>
    <dgm:cxn modelId="{1263D609-2BAD-4EC7-8B6C-D6F8398F262B}" srcId="{ACA1571F-7373-41CD-B90F-BB3D26F69964}" destId="{93D54168-46FE-4791-8DB3-784B96C31A11}" srcOrd="2" destOrd="0" parTransId="{127080BD-16C7-4709-9042-51D39794CE22}" sibTransId="{0AA593CE-7D49-4EFB-8433-4996D3398C24}"/>
    <dgm:cxn modelId="{F49EB117-CB14-4DD5-8E71-3F7C8F52F76E}" srcId="{ACA1571F-7373-41CD-B90F-BB3D26F69964}" destId="{CAE5523D-1992-4898-B02D-362C1BA84460}" srcOrd="3" destOrd="0" parTransId="{E1276479-14DF-4E1B-98DE-88F7C41CD5E5}" sibTransId="{2E5F68DF-2203-4010-BA42-82AB5C0A16F7}"/>
    <dgm:cxn modelId="{1D815B33-F99C-4423-8E4C-965E7EF0B6BA}" type="presOf" srcId="{ACA1571F-7373-41CD-B90F-BB3D26F69964}" destId="{67191AEE-DA76-4E80-88C2-7D3BFFF29366}" srcOrd="0" destOrd="0" presId="urn:microsoft.com/office/officeart/2005/8/layout/vList3"/>
    <dgm:cxn modelId="{A3AF8167-B1DA-4B29-BB30-057049173FB1}" type="presOf" srcId="{B7BECA3B-79E2-4889-9C01-4B3EC43E7C4D}" destId="{91267C48-7565-4E38-820A-F0A3467915C7}" srcOrd="0" destOrd="0" presId="urn:microsoft.com/office/officeart/2005/8/layout/vList3"/>
    <dgm:cxn modelId="{B1D37F6C-2B57-4BDF-9B5C-DC56197685DA}" srcId="{ACA1571F-7373-41CD-B90F-BB3D26F69964}" destId="{B44D7797-8B8C-43C3-937B-E37E3B394DF0}" srcOrd="0" destOrd="0" parTransId="{EA55B1CB-6483-4382-B5F9-322C0EAD924F}" sibTransId="{56075BC6-373B-4D35-8909-82A7AF3863C6}"/>
    <dgm:cxn modelId="{53CDB973-2B71-424A-BA4D-43DF4B2601C5}" type="presOf" srcId="{93D54168-46FE-4791-8DB3-784B96C31A11}" destId="{AFF3B960-1E1C-439A-AB9B-DE6F70210F48}" srcOrd="0" destOrd="0" presId="urn:microsoft.com/office/officeart/2005/8/layout/vList3"/>
    <dgm:cxn modelId="{568B28B3-B932-4BC7-A106-3EC426730D18}" srcId="{ACA1571F-7373-41CD-B90F-BB3D26F69964}" destId="{B7BECA3B-79E2-4889-9C01-4B3EC43E7C4D}" srcOrd="1" destOrd="0" parTransId="{F8E01C95-7519-49F0-9FAA-FE9F25CE1C5A}" sibTransId="{76648BE9-597C-4BBD-ACB2-35C4D9150113}"/>
    <dgm:cxn modelId="{47F32EC3-DB1A-4970-8A4B-D34265DC5B0B}" type="presOf" srcId="{CAE5523D-1992-4898-B02D-362C1BA84460}" destId="{D09EC15A-558A-467C-953E-2750EF89B889}" srcOrd="0" destOrd="0" presId="urn:microsoft.com/office/officeart/2005/8/layout/vList3"/>
    <dgm:cxn modelId="{099D55F0-6F67-4502-BE2E-F12887B29A51}" type="presOf" srcId="{B44D7797-8B8C-43C3-937B-E37E3B394DF0}" destId="{20D9D373-D271-4E7D-A642-31A76A70CC74}" srcOrd="0" destOrd="0" presId="urn:microsoft.com/office/officeart/2005/8/layout/vList3"/>
    <dgm:cxn modelId="{93E7CC37-52E8-463D-A044-462DB76AE504}" type="presParOf" srcId="{67191AEE-DA76-4E80-88C2-7D3BFFF29366}" destId="{FAC3FB27-FE93-4E01-99BD-21B716B76A7C}" srcOrd="0" destOrd="0" presId="urn:microsoft.com/office/officeart/2005/8/layout/vList3"/>
    <dgm:cxn modelId="{2C1A63B4-F586-49A1-9274-B933701FEFAC}" type="presParOf" srcId="{FAC3FB27-FE93-4E01-99BD-21B716B76A7C}" destId="{672C38F6-1961-4B73-B166-B50946E8B875}" srcOrd="0" destOrd="0" presId="urn:microsoft.com/office/officeart/2005/8/layout/vList3"/>
    <dgm:cxn modelId="{DAD425BF-2F1A-4ED3-BA40-2481352580E9}" type="presParOf" srcId="{FAC3FB27-FE93-4E01-99BD-21B716B76A7C}" destId="{20D9D373-D271-4E7D-A642-31A76A70CC74}" srcOrd="1" destOrd="0" presId="urn:microsoft.com/office/officeart/2005/8/layout/vList3"/>
    <dgm:cxn modelId="{EF417A6C-CF77-46F9-A692-3E5F18F5DE7B}" type="presParOf" srcId="{67191AEE-DA76-4E80-88C2-7D3BFFF29366}" destId="{AC1DED1B-9FEC-4794-A5FE-7D304511E55D}" srcOrd="1" destOrd="0" presId="urn:microsoft.com/office/officeart/2005/8/layout/vList3"/>
    <dgm:cxn modelId="{40EEEEAD-4E0A-4594-B602-B2D071954321}" type="presParOf" srcId="{67191AEE-DA76-4E80-88C2-7D3BFFF29366}" destId="{14DC166D-4C74-4F5E-9B56-8492E0230F8E}" srcOrd="2" destOrd="0" presId="urn:microsoft.com/office/officeart/2005/8/layout/vList3"/>
    <dgm:cxn modelId="{BCF02A1A-11DF-47AB-9340-287A28469A23}" type="presParOf" srcId="{14DC166D-4C74-4F5E-9B56-8492E0230F8E}" destId="{BC1788B5-0C47-45AF-B62A-4A08A6C050AE}" srcOrd="0" destOrd="0" presId="urn:microsoft.com/office/officeart/2005/8/layout/vList3"/>
    <dgm:cxn modelId="{4F65C6D3-1973-4A81-B1B3-257B0CA672DB}" type="presParOf" srcId="{14DC166D-4C74-4F5E-9B56-8492E0230F8E}" destId="{91267C48-7565-4E38-820A-F0A3467915C7}" srcOrd="1" destOrd="0" presId="urn:microsoft.com/office/officeart/2005/8/layout/vList3"/>
    <dgm:cxn modelId="{6F2E7103-B276-4DB3-B35E-96CE085BE533}" type="presParOf" srcId="{67191AEE-DA76-4E80-88C2-7D3BFFF29366}" destId="{859AC5BE-B651-4637-8983-2A470AB66C7E}" srcOrd="3" destOrd="0" presId="urn:microsoft.com/office/officeart/2005/8/layout/vList3"/>
    <dgm:cxn modelId="{83EFD50D-7298-4963-8C59-8B2C7B7B2E2C}" type="presParOf" srcId="{67191AEE-DA76-4E80-88C2-7D3BFFF29366}" destId="{4B7027E1-12E6-4518-A4EE-2CDBDEC46BFD}" srcOrd="4" destOrd="0" presId="urn:microsoft.com/office/officeart/2005/8/layout/vList3"/>
    <dgm:cxn modelId="{D0084D6A-FD38-4D78-9D05-30EDD4EE75C0}" type="presParOf" srcId="{4B7027E1-12E6-4518-A4EE-2CDBDEC46BFD}" destId="{6394054B-A41A-43CA-B20E-CC6DD647F9DB}" srcOrd="0" destOrd="0" presId="urn:microsoft.com/office/officeart/2005/8/layout/vList3"/>
    <dgm:cxn modelId="{826E1E00-1221-4D38-811D-6F9599ADDA04}" type="presParOf" srcId="{4B7027E1-12E6-4518-A4EE-2CDBDEC46BFD}" destId="{AFF3B960-1E1C-439A-AB9B-DE6F70210F48}" srcOrd="1" destOrd="0" presId="urn:microsoft.com/office/officeart/2005/8/layout/vList3"/>
    <dgm:cxn modelId="{53BC70DF-9D9E-4BB4-AEFC-D5535140E1A1}" type="presParOf" srcId="{67191AEE-DA76-4E80-88C2-7D3BFFF29366}" destId="{122DA188-9D11-4EFA-850F-C4BE3A08FC9A}" srcOrd="5" destOrd="0" presId="urn:microsoft.com/office/officeart/2005/8/layout/vList3"/>
    <dgm:cxn modelId="{98281BE3-572D-4061-A342-616783C999A1}" type="presParOf" srcId="{67191AEE-DA76-4E80-88C2-7D3BFFF29366}" destId="{342298A0-DB3A-4461-BC50-059E82EE9590}" srcOrd="6" destOrd="0" presId="urn:microsoft.com/office/officeart/2005/8/layout/vList3"/>
    <dgm:cxn modelId="{3A07AD04-97B0-4B8D-B342-DA719994F1B5}" type="presParOf" srcId="{342298A0-DB3A-4461-BC50-059E82EE9590}" destId="{D4AEEB88-CD9F-4146-B498-2FE0C7068903}" srcOrd="0" destOrd="0" presId="urn:microsoft.com/office/officeart/2005/8/layout/vList3"/>
    <dgm:cxn modelId="{2F17C63E-18C5-4B16-A1D4-6D5DBE698D45}" type="presParOf" srcId="{342298A0-DB3A-4461-BC50-059E82EE9590}" destId="{D09EC15A-558A-467C-953E-2750EF89B8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F69265-4F85-4707-B149-F1BB466835CB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DBE66C3-9323-456A-9A2F-931C3A1DF6F6}">
      <dgm:prSet phldrT="[Text]" custT="1"/>
      <dgm:spPr/>
      <dgm:t>
        <a:bodyPr/>
        <a:lstStyle/>
        <a:p>
          <a:r>
            <a:rPr lang="th-TH" sz="2800" b="1" dirty="0"/>
            <a:t>โทษทางอาญา</a:t>
          </a:r>
        </a:p>
      </dgm:t>
    </dgm:pt>
    <dgm:pt modelId="{54DF3EB8-285C-496B-B2B3-EC13DD3185E5}" type="parTrans" cxnId="{4B9D7456-80D5-4FD0-A921-F5C1B5A1A9F5}">
      <dgm:prSet/>
      <dgm:spPr/>
      <dgm:t>
        <a:bodyPr/>
        <a:lstStyle/>
        <a:p>
          <a:endParaRPr lang="th-TH"/>
        </a:p>
      </dgm:t>
    </dgm:pt>
    <dgm:pt modelId="{67E204A3-04C2-4F88-A3EE-E4EB3779FF79}" type="sibTrans" cxnId="{4B9D7456-80D5-4FD0-A921-F5C1B5A1A9F5}">
      <dgm:prSet/>
      <dgm:spPr/>
      <dgm:t>
        <a:bodyPr/>
        <a:lstStyle/>
        <a:p>
          <a:endParaRPr lang="th-TH"/>
        </a:p>
      </dgm:t>
    </dgm:pt>
    <dgm:pt modelId="{8EF27E74-FA30-4F91-84A7-5B3DCCE7F697}">
      <dgm:prSet phldrT="[Text]" custT="1"/>
      <dgm:spPr/>
      <dgm:t>
        <a:bodyPr/>
        <a:lstStyle/>
        <a:p>
          <a:r>
            <a:rPr lang="th-TH" sz="2800" b="1" dirty="0"/>
            <a:t>ดุลพินิจในการกำหนดโทษ</a:t>
          </a:r>
        </a:p>
      </dgm:t>
    </dgm:pt>
    <dgm:pt modelId="{58E04227-C534-4E74-98CF-666CA0F02F96}" type="parTrans" cxnId="{392668B9-A49B-4A68-9A87-6AD861BBAE43}">
      <dgm:prSet/>
      <dgm:spPr/>
      <dgm:t>
        <a:bodyPr/>
        <a:lstStyle/>
        <a:p>
          <a:endParaRPr lang="th-TH"/>
        </a:p>
      </dgm:t>
    </dgm:pt>
    <dgm:pt modelId="{E20FAC13-13B5-45C4-944B-D90C97AADB58}" type="sibTrans" cxnId="{392668B9-A49B-4A68-9A87-6AD861BBAE43}">
      <dgm:prSet/>
      <dgm:spPr/>
      <dgm:t>
        <a:bodyPr/>
        <a:lstStyle/>
        <a:p>
          <a:endParaRPr lang="th-TH"/>
        </a:p>
      </dgm:t>
    </dgm:pt>
    <dgm:pt modelId="{B592B85C-CCBC-41EC-AD33-BE7766150620}">
      <dgm:prSet phldrT="[Text]" custT="1"/>
      <dgm:spPr/>
      <dgm:t>
        <a:bodyPr/>
        <a:lstStyle/>
        <a:p>
          <a:r>
            <a:rPr lang="th-TH" sz="2800" b="1" dirty="0"/>
            <a:t>เหตุเพิ่มโทษ/ ลดโทษ/ รอการลงโทษ</a:t>
          </a:r>
        </a:p>
      </dgm:t>
    </dgm:pt>
    <dgm:pt modelId="{D700B171-C90E-4124-8B63-5CA0593B3BF6}" type="parTrans" cxnId="{98416C63-F915-4326-83F6-6BADFBA2400D}">
      <dgm:prSet/>
      <dgm:spPr/>
      <dgm:t>
        <a:bodyPr/>
        <a:lstStyle/>
        <a:p>
          <a:endParaRPr lang="th-TH"/>
        </a:p>
      </dgm:t>
    </dgm:pt>
    <dgm:pt modelId="{418E6443-A98F-4EBE-A100-50857440D8CE}" type="sibTrans" cxnId="{98416C63-F915-4326-83F6-6BADFBA2400D}">
      <dgm:prSet/>
      <dgm:spPr/>
      <dgm:t>
        <a:bodyPr/>
        <a:lstStyle/>
        <a:p>
          <a:endParaRPr lang="th-TH"/>
        </a:p>
      </dgm:t>
    </dgm:pt>
    <dgm:pt modelId="{B0FC1C4C-E4DA-40AD-81C7-B2A3DCA12AB5}" type="pres">
      <dgm:prSet presAssocID="{D4F69265-4F85-4707-B149-F1BB466835CB}" presName="linear" presStyleCnt="0">
        <dgm:presLayoutVars>
          <dgm:dir/>
          <dgm:animLvl val="lvl"/>
          <dgm:resizeHandles val="exact"/>
        </dgm:presLayoutVars>
      </dgm:prSet>
      <dgm:spPr/>
    </dgm:pt>
    <dgm:pt modelId="{A224750C-FD97-43F0-8044-421A746D01C0}" type="pres">
      <dgm:prSet presAssocID="{FDBE66C3-9323-456A-9A2F-931C3A1DF6F6}" presName="parentLin" presStyleCnt="0"/>
      <dgm:spPr/>
    </dgm:pt>
    <dgm:pt modelId="{37DCDE97-54A4-4501-99CB-73AC3BC55B11}" type="pres">
      <dgm:prSet presAssocID="{FDBE66C3-9323-456A-9A2F-931C3A1DF6F6}" presName="parentLeftMargin" presStyleLbl="node1" presStyleIdx="0" presStyleCnt="3"/>
      <dgm:spPr/>
    </dgm:pt>
    <dgm:pt modelId="{64763A75-FEC5-4D19-9E07-D06062C77563}" type="pres">
      <dgm:prSet presAssocID="{FDBE66C3-9323-456A-9A2F-931C3A1DF6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C4B7A9-49C1-4B48-9537-F2A99FD09FE0}" type="pres">
      <dgm:prSet presAssocID="{FDBE66C3-9323-456A-9A2F-931C3A1DF6F6}" presName="negativeSpace" presStyleCnt="0"/>
      <dgm:spPr/>
    </dgm:pt>
    <dgm:pt modelId="{90B97059-B32D-48D9-AF23-EBC8EE44A859}" type="pres">
      <dgm:prSet presAssocID="{FDBE66C3-9323-456A-9A2F-931C3A1DF6F6}" presName="childText" presStyleLbl="conFgAcc1" presStyleIdx="0" presStyleCnt="3">
        <dgm:presLayoutVars>
          <dgm:bulletEnabled val="1"/>
        </dgm:presLayoutVars>
      </dgm:prSet>
      <dgm:spPr/>
    </dgm:pt>
    <dgm:pt modelId="{81B08F83-9D05-4E83-89FC-0489E2CF86C7}" type="pres">
      <dgm:prSet presAssocID="{67E204A3-04C2-4F88-A3EE-E4EB3779FF79}" presName="spaceBetweenRectangles" presStyleCnt="0"/>
      <dgm:spPr/>
    </dgm:pt>
    <dgm:pt modelId="{6D3ED7FB-68A9-4A7B-A308-8AB58639FC1F}" type="pres">
      <dgm:prSet presAssocID="{8EF27E74-FA30-4F91-84A7-5B3DCCE7F697}" presName="parentLin" presStyleCnt="0"/>
      <dgm:spPr/>
    </dgm:pt>
    <dgm:pt modelId="{E9D5FD23-17FA-41B9-BF1A-451B9D2B5F99}" type="pres">
      <dgm:prSet presAssocID="{8EF27E74-FA30-4F91-84A7-5B3DCCE7F697}" presName="parentLeftMargin" presStyleLbl="node1" presStyleIdx="0" presStyleCnt="3"/>
      <dgm:spPr/>
    </dgm:pt>
    <dgm:pt modelId="{23C927EB-FB02-4B9A-9701-0991388ECA79}" type="pres">
      <dgm:prSet presAssocID="{8EF27E74-FA30-4F91-84A7-5B3DCCE7F6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A425F5-B3BE-4C94-9F27-6E92007CCB20}" type="pres">
      <dgm:prSet presAssocID="{8EF27E74-FA30-4F91-84A7-5B3DCCE7F697}" presName="negativeSpace" presStyleCnt="0"/>
      <dgm:spPr/>
    </dgm:pt>
    <dgm:pt modelId="{2ED4B46E-1043-4A91-BAD9-D53CC430BFB3}" type="pres">
      <dgm:prSet presAssocID="{8EF27E74-FA30-4F91-84A7-5B3DCCE7F697}" presName="childText" presStyleLbl="conFgAcc1" presStyleIdx="1" presStyleCnt="3">
        <dgm:presLayoutVars>
          <dgm:bulletEnabled val="1"/>
        </dgm:presLayoutVars>
      </dgm:prSet>
      <dgm:spPr/>
    </dgm:pt>
    <dgm:pt modelId="{6327345B-088D-4B60-A96A-D6D08CB4EEB5}" type="pres">
      <dgm:prSet presAssocID="{E20FAC13-13B5-45C4-944B-D90C97AADB58}" presName="spaceBetweenRectangles" presStyleCnt="0"/>
      <dgm:spPr/>
    </dgm:pt>
    <dgm:pt modelId="{69CE8992-4A47-441F-90D2-13D71A77D2C8}" type="pres">
      <dgm:prSet presAssocID="{B592B85C-CCBC-41EC-AD33-BE7766150620}" presName="parentLin" presStyleCnt="0"/>
      <dgm:spPr/>
    </dgm:pt>
    <dgm:pt modelId="{8FD4949E-31C6-430C-821A-AD6E8E368D29}" type="pres">
      <dgm:prSet presAssocID="{B592B85C-CCBC-41EC-AD33-BE7766150620}" presName="parentLeftMargin" presStyleLbl="node1" presStyleIdx="1" presStyleCnt="3"/>
      <dgm:spPr/>
    </dgm:pt>
    <dgm:pt modelId="{35CA6304-DFDF-4CFE-9DD0-74E806BADD69}" type="pres">
      <dgm:prSet presAssocID="{B592B85C-CCBC-41EC-AD33-BE77661506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5EBF07E-406D-4D96-97BC-54FBFD19FFCA}" type="pres">
      <dgm:prSet presAssocID="{B592B85C-CCBC-41EC-AD33-BE7766150620}" presName="negativeSpace" presStyleCnt="0"/>
      <dgm:spPr/>
    </dgm:pt>
    <dgm:pt modelId="{4FA283E0-18AD-414A-BDA9-E203D9D239B2}" type="pres">
      <dgm:prSet presAssocID="{B592B85C-CCBC-41EC-AD33-BE77661506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0CC306-3130-468F-B91B-6FEBF90EAD90}" type="presOf" srcId="{FDBE66C3-9323-456A-9A2F-931C3A1DF6F6}" destId="{37DCDE97-54A4-4501-99CB-73AC3BC55B11}" srcOrd="0" destOrd="0" presId="urn:microsoft.com/office/officeart/2005/8/layout/list1"/>
    <dgm:cxn modelId="{A7186E2D-BF98-4156-A13B-79F9DF78D837}" type="presOf" srcId="{FDBE66C3-9323-456A-9A2F-931C3A1DF6F6}" destId="{64763A75-FEC5-4D19-9E07-D06062C77563}" srcOrd="1" destOrd="0" presId="urn:microsoft.com/office/officeart/2005/8/layout/list1"/>
    <dgm:cxn modelId="{98416C63-F915-4326-83F6-6BADFBA2400D}" srcId="{D4F69265-4F85-4707-B149-F1BB466835CB}" destId="{B592B85C-CCBC-41EC-AD33-BE7766150620}" srcOrd="2" destOrd="0" parTransId="{D700B171-C90E-4124-8B63-5CA0593B3BF6}" sibTransId="{418E6443-A98F-4EBE-A100-50857440D8CE}"/>
    <dgm:cxn modelId="{18F75065-3514-442C-A120-D9ED7F05476B}" type="presOf" srcId="{8EF27E74-FA30-4F91-84A7-5B3DCCE7F697}" destId="{23C927EB-FB02-4B9A-9701-0991388ECA79}" srcOrd="1" destOrd="0" presId="urn:microsoft.com/office/officeart/2005/8/layout/list1"/>
    <dgm:cxn modelId="{6922CB66-1D64-47F0-84DF-EDED3542D878}" type="presOf" srcId="{B592B85C-CCBC-41EC-AD33-BE7766150620}" destId="{35CA6304-DFDF-4CFE-9DD0-74E806BADD69}" srcOrd="1" destOrd="0" presId="urn:microsoft.com/office/officeart/2005/8/layout/list1"/>
    <dgm:cxn modelId="{1CEB5953-A986-4087-ADAD-099AE8114237}" type="presOf" srcId="{D4F69265-4F85-4707-B149-F1BB466835CB}" destId="{B0FC1C4C-E4DA-40AD-81C7-B2A3DCA12AB5}" srcOrd="0" destOrd="0" presId="urn:microsoft.com/office/officeart/2005/8/layout/list1"/>
    <dgm:cxn modelId="{4B9D7456-80D5-4FD0-A921-F5C1B5A1A9F5}" srcId="{D4F69265-4F85-4707-B149-F1BB466835CB}" destId="{FDBE66C3-9323-456A-9A2F-931C3A1DF6F6}" srcOrd="0" destOrd="0" parTransId="{54DF3EB8-285C-496B-B2B3-EC13DD3185E5}" sibTransId="{67E204A3-04C2-4F88-A3EE-E4EB3779FF79}"/>
    <dgm:cxn modelId="{C3406DAC-2B83-48E6-ABE6-29D5253E0045}" type="presOf" srcId="{B592B85C-CCBC-41EC-AD33-BE7766150620}" destId="{8FD4949E-31C6-430C-821A-AD6E8E368D29}" srcOrd="0" destOrd="0" presId="urn:microsoft.com/office/officeart/2005/8/layout/list1"/>
    <dgm:cxn modelId="{392668B9-A49B-4A68-9A87-6AD861BBAE43}" srcId="{D4F69265-4F85-4707-B149-F1BB466835CB}" destId="{8EF27E74-FA30-4F91-84A7-5B3DCCE7F697}" srcOrd="1" destOrd="0" parTransId="{58E04227-C534-4E74-98CF-666CA0F02F96}" sibTransId="{E20FAC13-13B5-45C4-944B-D90C97AADB58}"/>
    <dgm:cxn modelId="{CE2957BB-A60D-4AD1-B407-2C6BFFBE9957}" type="presOf" srcId="{8EF27E74-FA30-4F91-84A7-5B3DCCE7F697}" destId="{E9D5FD23-17FA-41B9-BF1A-451B9D2B5F99}" srcOrd="0" destOrd="0" presId="urn:microsoft.com/office/officeart/2005/8/layout/list1"/>
    <dgm:cxn modelId="{4AD4E8DA-B32A-4C45-9966-D3F4898ACF47}" type="presParOf" srcId="{B0FC1C4C-E4DA-40AD-81C7-B2A3DCA12AB5}" destId="{A224750C-FD97-43F0-8044-421A746D01C0}" srcOrd="0" destOrd="0" presId="urn:microsoft.com/office/officeart/2005/8/layout/list1"/>
    <dgm:cxn modelId="{15C74462-A5FC-48F5-97D0-30AAA7A5FDC0}" type="presParOf" srcId="{A224750C-FD97-43F0-8044-421A746D01C0}" destId="{37DCDE97-54A4-4501-99CB-73AC3BC55B11}" srcOrd="0" destOrd="0" presId="urn:microsoft.com/office/officeart/2005/8/layout/list1"/>
    <dgm:cxn modelId="{B578516C-7257-4638-8159-F0F8E880A30C}" type="presParOf" srcId="{A224750C-FD97-43F0-8044-421A746D01C0}" destId="{64763A75-FEC5-4D19-9E07-D06062C77563}" srcOrd="1" destOrd="0" presId="urn:microsoft.com/office/officeart/2005/8/layout/list1"/>
    <dgm:cxn modelId="{66831F2D-A5B5-4A8A-87E8-24071EE3BD96}" type="presParOf" srcId="{B0FC1C4C-E4DA-40AD-81C7-B2A3DCA12AB5}" destId="{BAC4B7A9-49C1-4B48-9537-F2A99FD09FE0}" srcOrd="1" destOrd="0" presId="urn:microsoft.com/office/officeart/2005/8/layout/list1"/>
    <dgm:cxn modelId="{6C84BB1B-BA4D-4206-B572-6CD99BDBC240}" type="presParOf" srcId="{B0FC1C4C-E4DA-40AD-81C7-B2A3DCA12AB5}" destId="{90B97059-B32D-48D9-AF23-EBC8EE44A859}" srcOrd="2" destOrd="0" presId="urn:microsoft.com/office/officeart/2005/8/layout/list1"/>
    <dgm:cxn modelId="{70D8643D-13C3-48EE-8273-B665DEE51944}" type="presParOf" srcId="{B0FC1C4C-E4DA-40AD-81C7-B2A3DCA12AB5}" destId="{81B08F83-9D05-4E83-89FC-0489E2CF86C7}" srcOrd="3" destOrd="0" presId="urn:microsoft.com/office/officeart/2005/8/layout/list1"/>
    <dgm:cxn modelId="{7DC60763-9013-4D25-A8ED-BE85EFAB5FF2}" type="presParOf" srcId="{B0FC1C4C-E4DA-40AD-81C7-B2A3DCA12AB5}" destId="{6D3ED7FB-68A9-4A7B-A308-8AB58639FC1F}" srcOrd="4" destOrd="0" presId="urn:microsoft.com/office/officeart/2005/8/layout/list1"/>
    <dgm:cxn modelId="{F48B3F0E-D768-4886-B4A0-1511267DFF1C}" type="presParOf" srcId="{6D3ED7FB-68A9-4A7B-A308-8AB58639FC1F}" destId="{E9D5FD23-17FA-41B9-BF1A-451B9D2B5F99}" srcOrd="0" destOrd="0" presId="urn:microsoft.com/office/officeart/2005/8/layout/list1"/>
    <dgm:cxn modelId="{28A748FE-87E6-4778-A148-407A7E7E495D}" type="presParOf" srcId="{6D3ED7FB-68A9-4A7B-A308-8AB58639FC1F}" destId="{23C927EB-FB02-4B9A-9701-0991388ECA79}" srcOrd="1" destOrd="0" presId="urn:microsoft.com/office/officeart/2005/8/layout/list1"/>
    <dgm:cxn modelId="{1965659C-4CF5-452A-8840-F25863F8FBF9}" type="presParOf" srcId="{B0FC1C4C-E4DA-40AD-81C7-B2A3DCA12AB5}" destId="{3CA425F5-B3BE-4C94-9F27-6E92007CCB20}" srcOrd="5" destOrd="0" presId="urn:microsoft.com/office/officeart/2005/8/layout/list1"/>
    <dgm:cxn modelId="{CE6A913B-3EA5-450A-92B6-25C380DD8B84}" type="presParOf" srcId="{B0FC1C4C-E4DA-40AD-81C7-B2A3DCA12AB5}" destId="{2ED4B46E-1043-4A91-BAD9-D53CC430BFB3}" srcOrd="6" destOrd="0" presId="urn:microsoft.com/office/officeart/2005/8/layout/list1"/>
    <dgm:cxn modelId="{C281BA61-0C5E-4FBF-83D8-B61DF5400F15}" type="presParOf" srcId="{B0FC1C4C-E4DA-40AD-81C7-B2A3DCA12AB5}" destId="{6327345B-088D-4B60-A96A-D6D08CB4EEB5}" srcOrd="7" destOrd="0" presId="urn:microsoft.com/office/officeart/2005/8/layout/list1"/>
    <dgm:cxn modelId="{7EBAC143-A269-42E8-9E0A-3A4C5AED3773}" type="presParOf" srcId="{B0FC1C4C-E4DA-40AD-81C7-B2A3DCA12AB5}" destId="{69CE8992-4A47-441F-90D2-13D71A77D2C8}" srcOrd="8" destOrd="0" presId="urn:microsoft.com/office/officeart/2005/8/layout/list1"/>
    <dgm:cxn modelId="{1DB4BFCD-294C-4BAC-BE84-5050F05A5085}" type="presParOf" srcId="{69CE8992-4A47-441F-90D2-13D71A77D2C8}" destId="{8FD4949E-31C6-430C-821A-AD6E8E368D29}" srcOrd="0" destOrd="0" presId="urn:microsoft.com/office/officeart/2005/8/layout/list1"/>
    <dgm:cxn modelId="{9D580556-055F-4BF4-8858-D3497CA6728B}" type="presParOf" srcId="{69CE8992-4A47-441F-90D2-13D71A77D2C8}" destId="{35CA6304-DFDF-4CFE-9DD0-74E806BADD69}" srcOrd="1" destOrd="0" presId="urn:microsoft.com/office/officeart/2005/8/layout/list1"/>
    <dgm:cxn modelId="{FFC6E81C-F19F-49F5-AFCE-B75374D12169}" type="presParOf" srcId="{B0FC1C4C-E4DA-40AD-81C7-B2A3DCA12AB5}" destId="{15EBF07E-406D-4D96-97BC-54FBFD19FFCA}" srcOrd="9" destOrd="0" presId="urn:microsoft.com/office/officeart/2005/8/layout/list1"/>
    <dgm:cxn modelId="{35537BF7-CABA-4D00-A7E1-277464AACC46}" type="presParOf" srcId="{B0FC1C4C-E4DA-40AD-81C7-B2A3DCA12AB5}" destId="{4FA283E0-18AD-414A-BDA9-E203D9D239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A91203-688E-4AA3-BF53-B4D4A133A16F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C5026ED-8657-4C1E-9E65-9683CEDCD1F5}">
      <dgm:prSet phldrT="[Text]"/>
      <dgm:spPr/>
      <dgm:t>
        <a:bodyPr/>
        <a:lstStyle/>
        <a:p>
          <a:r>
            <a:rPr lang="th-TH" b="1" dirty="0"/>
            <a:t>โครงสร้างความรับผิด</a:t>
          </a:r>
        </a:p>
      </dgm:t>
    </dgm:pt>
    <dgm:pt modelId="{84F1A81B-9C43-470C-A9D9-30840F7B9E93}" type="parTrans" cxnId="{EA6480F6-B91A-46A9-835F-CD2ABB286FF9}">
      <dgm:prSet/>
      <dgm:spPr/>
      <dgm:t>
        <a:bodyPr/>
        <a:lstStyle/>
        <a:p>
          <a:endParaRPr lang="th-TH"/>
        </a:p>
      </dgm:t>
    </dgm:pt>
    <dgm:pt modelId="{1FF9BD7F-B4AE-4F8F-8F69-4FD7076025A6}" type="sibTrans" cxnId="{EA6480F6-B91A-46A9-835F-CD2ABB286FF9}">
      <dgm:prSet/>
      <dgm:spPr/>
      <dgm:t>
        <a:bodyPr/>
        <a:lstStyle/>
        <a:p>
          <a:endParaRPr lang="th-TH"/>
        </a:p>
      </dgm:t>
    </dgm:pt>
    <dgm:pt modelId="{715A9E9F-73E3-468D-96F4-351C2E233973}">
      <dgm:prSet phldrT="[Text]" custT="1"/>
      <dgm:spPr/>
      <dgm:t>
        <a:bodyPr/>
        <a:lstStyle/>
        <a:p>
          <a:r>
            <a:rPr lang="th-TH" sz="1600" b="1" dirty="0"/>
            <a:t>องค์ประกอบ</a:t>
          </a:r>
        </a:p>
      </dgm:t>
    </dgm:pt>
    <dgm:pt modelId="{1742D65F-07C2-492B-8EEF-18C1B80B95E1}" type="parTrans" cxnId="{D50D5C0F-8360-44FC-9526-B1C63445C72A}">
      <dgm:prSet/>
      <dgm:spPr/>
      <dgm:t>
        <a:bodyPr/>
        <a:lstStyle/>
        <a:p>
          <a:endParaRPr lang="th-TH"/>
        </a:p>
      </dgm:t>
    </dgm:pt>
    <dgm:pt modelId="{61E3F7A9-F83D-4EA8-ADCF-E2E0CF9C3061}" type="sibTrans" cxnId="{D50D5C0F-8360-44FC-9526-B1C63445C72A}">
      <dgm:prSet/>
      <dgm:spPr/>
      <dgm:t>
        <a:bodyPr/>
        <a:lstStyle/>
        <a:p>
          <a:endParaRPr lang="th-TH"/>
        </a:p>
      </dgm:t>
    </dgm:pt>
    <dgm:pt modelId="{0F144AEB-1A89-42B9-8D61-68902122D430}">
      <dgm:prSet phldrT="[Text]"/>
      <dgm:spPr/>
      <dgm:t>
        <a:bodyPr/>
        <a:lstStyle/>
        <a:p>
          <a:r>
            <a:rPr lang="th-TH" b="1" dirty="0"/>
            <a:t>ภายนอก</a:t>
          </a:r>
        </a:p>
      </dgm:t>
    </dgm:pt>
    <dgm:pt modelId="{93C29794-B94B-4083-9DFC-46D61567F533}" type="parTrans" cxnId="{B9A1E91D-0A4E-4C26-BF2C-4A7F8C8D761C}">
      <dgm:prSet/>
      <dgm:spPr/>
      <dgm:t>
        <a:bodyPr/>
        <a:lstStyle/>
        <a:p>
          <a:endParaRPr lang="th-TH"/>
        </a:p>
      </dgm:t>
    </dgm:pt>
    <dgm:pt modelId="{9675CA28-CF61-42D8-B723-7021DB17497A}" type="sibTrans" cxnId="{B9A1E91D-0A4E-4C26-BF2C-4A7F8C8D761C}">
      <dgm:prSet/>
      <dgm:spPr/>
      <dgm:t>
        <a:bodyPr/>
        <a:lstStyle/>
        <a:p>
          <a:endParaRPr lang="th-TH"/>
        </a:p>
      </dgm:t>
    </dgm:pt>
    <dgm:pt modelId="{EBD4E805-DDB2-43E6-A306-33E15C439FD3}">
      <dgm:prSet phldrT="[Text]"/>
      <dgm:spPr/>
      <dgm:t>
        <a:bodyPr/>
        <a:lstStyle/>
        <a:p>
          <a:r>
            <a:rPr lang="th-TH" b="1" dirty="0"/>
            <a:t>ภายใน</a:t>
          </a:r>
        </a:p>
      </dgm:t>
    </dgm:pt>
    <dgm:pt modelId="{7C452CBE-0D60-412F-99E1-171F45CC69A1}" type="parTrans" cxnId="{607776A5-B0C8-4723-ABFA-17807C3745AF}">
      <dgm:prSet/>
      <dgm:spPr/>
      <dgm:t>
        <a:bodyPr/>
        <a:lstStyle/>
        <a:p>
          <a:endParaRPr lang="th-TH"/>
        </a:p>
      </dgm:t>
    </dgm:pt>
    <dgm:pt modelId="{DA8B3BBC-AE43-428B-877A-B9FC3C9F1A4D}" type="sibTrans" cxnId="{607776A5-B0C8-4723-ABFA-17807C3745AF}">
      <dgm:prSet/>
      <dgm:spPr/>
      <dgm:t>
        <a:bodyPr/>
        <a:lstStyle/>
        <a:p>
          <a:endParaRPr lang="th-TH"/>
        </a:p>
      </dgm:t>
    </dgm:pt>
    <dgm:pt modelId="{671724D7-11E7-4FE0-8A02-712D2834587F}">
      <dgm:prSet phldrT="[Text]" custT="1"/>
      <dgm:spPr/>
      <dgm:t>
        <a:bodyPr/>
        <a:lstStyle/>
        <a:p>
          <a:r>
            <a:rPr lang="th-TH" sz="1600" b="1" dirty="0"/>
            <a:t>อำนาจกระทำ</a:t>
          </a:r>
        </a:p>
      </dgm:t>
    </dgm:pt>
    <dgm:pt modelId="{A9FF41B1-4B4C-4910-9273-40199D14E0FF}" type="parTrans" cxnId="{85F4F048-7C5F-4187-B431-729DB7B50388}">
      <dgm:prSet/>
      <dgm:spPr/>
      <dgm:t>
        <a:bodyPr/>
        <a:lstStyle/>
        <a:p>
          <a:endParaRPr lang="th-TH"/>
        </a:p>
      </dgm:t>
    </dgm:pt>
    <dgm:pt modelId="{9B0B7DEA-EC8C-4C9D-A01C-BD64F8459A0C}" type="sibTrans" cxnId="{85F4F048-7C5F-4187-B431-729DB7B50388}">
      <dgm:prSet/>
      <dgm:spPr/>
      <dgm:t>
        <a:bodyPr/>
        <a:lstStyle/>
        <a:p>
          <a:endParaRPr lang="th-TH"/>
        </a:p>
      </dgm:t>
    </dgm:pt>
    <dgm:pt modelId="{7AD05EA7-91AD-4A99-8FF1-3B8B5087A5F5}">
      <dgm:prSet phldrT="[Text]"/>
      <dgm:spPr/>
      <dgm:t>
        <a:bodyPr/>
        <a:lstStyle/>
        <a:p>
          <a:r>
            <a:rPr lang="th-TH" b="1" dirty="0"/>
            <a:t>มีลายลักษณ์อักษร</a:t>
          </a:r>
        </a:p>
      </dgm:t>
    </dgm:pt>
    <dgm:pt modelId="{DE1DE0F9-13E8-4622-984C-CA302968BBA8}" type="parTrans" cxnId="{642A9813-034D-4617-9076-D59B372692F1}">
      <dgm:prSet/>
      <dgm:spPr/>
      <dgm:t>
        <a:bodyPr/>
        <a:lstStyle/>
        <a:p>
          <a:endParaRPr lang="th-TH"/>
        </a:p>
      </dgm:t>
    </dgm:pt>
    <dgm:pt modelId="{796E0B87-30AF-4933-8E86-50CB8933310A}" type="sibTrans" cxnId="{642A9813-034D-4617-9076-D59B372692F1}">
      <dgm:prSet/>
      <dgm:spPr/>
      <dgm:t>
        <a:bodyPr/>
        <a:lstStyle/>
        <a:p>
          <a:endParaRPr lang="th-TH"/>
        </a:p>
      </dgm:t>
    </dgm:pt>
    <dgm:pt modelId="{514A2645-71FB-4FB9-9E65-D009478F94A1}">
      <dgm:prSet custT="1"/>
      <dgm:spPr/>
      <dgm:t>
        <a:bodyPr/>
        <a:lstStyle/>
        <a:p>
          <a:r>
            <a:rPr lang="th-TH" sz="1600" b="1" dirty="0"/>
            <a:t>เหตุยกเว้นโทษ</a:t>
          </a:r>
        </a:p>
      </dgm:t>
    </dgm:pt>
    <dgm:pt modelId="{31BA1B3D-4C32-4864-8ACB-F282E7A217BE}" type="parTrans" cxnId="{59A6CAF3-66CA-4CE8-85E1-227305B84537}">
      <dgm:prSet/>
      <dgm:spPr/>
      <dgm:t>
        <a:bodyPr/>
        <a:lstStyle/>
        <a:p>
          <a:endParaRPr lang="th-TH"/>
        </a:p>
      </dgm:t>
    </dgm:pt>
    <dgm:pt modelId="{77EEB61C-D879-4E53-B950-DC8376FD3EDB}" type="sibTrans" cxnId="{59A6CAF3-66CA-4CE8-85E1-227305B84537}">
      <dgm:prSet/>
      <dgm:spPr/>
      <dgm:t>
        <a:bodyPr/>
        <a:lstStyle/>
        <a:p>
          <a:endParaRPr lang="th-TH"/>
        </a:p>
      </dgm:t>
    </dgm:pt>
    <dgm:pt modelId="{968ACB1B-67D9-429C-BEF1-2DB31DE71FD6}">
      <dgm:prSet/>
      <dgm:spPr/>
      <dgm:t>
        <a:bodyPr/>
        <a:lstStyle/>
        <a:p>
          <a:r>
            <a:rPr lang="th-TH" b="1" dirty="0"/>
            <a:t>ไม่มีลายลักษณ์อักษร</a:t>
          </a:r>
        </a:p>
      </dgm:t>
    </dgm:pt>
    <dgm:pt modelId="{6166E5BB-53ED-4804-8088-F3C6A762EFFD}" type="parTrans" cxnId="{02CBE901-78AA-4879-A755-C8F58C297271}">
      <dgm:prSet/>
      <dgm:spPr/>
      <dgm:t>
        <a:bodyPr/>
        <a:lstStyle/>
        <a:p>
          <a:endParaRPr lang="th-TH"/>
        </a:p>
      </dgm:t>
    </dgm:pt>
    <dgm:pt modelId="{AE7B2ECF-C7B2-4FD2-A475-31D99EF86EDB}" type="sibTrans" cxnId="{02CBE901-78AA-4879-A755-C8F58C297271}">
      <dgm:prSet/>
      <dgm:spPr/>
      <dgm:t>
        <a:bodyPr/>
        <a:lstStyle/>
        <a:p>
          <a:endParaRPr lang="th-TH"/>
        </a:p>
      </dgm:t>
    </dgm:pt>
    <dgm:pt modelId="{28FE3924-FEFF-4297-9298-F1ACB9353E94}">
      <dgm:prSet/>
      <dgm:spPr/>
      <dgm:t>
        <a:bodyPr/>
        <a:lstStyle/>
        <a:p>
          <a:r>
            <a:rPr lang="th-TH" b="1" dirty="0"/>
            <a:t>นโยบายทางอาญา</a:t>
          </a:r>
        </a:p>
      </dgm:t>
    </dgm:pt>
    <dgm:pt modelId="{E0E577C5-5317-4722-91CD-3595C160341E}" type="parTrans" cxnId="{36EB3BA9-BE9C-4D0E-ADBE-6454D09B64C1}">
      <dgm:prSet/>
      <dgm:spPr/>
      <dgm:t>
        <a:bodyPr/>
        <a:lstStyle/>
        <a:p>
          <a:endParaRPr lang="th-TH"/>
        </a:p>
      </dgm:t>
    </dgm:pt>
    <dgm:pt modelId="{3363D2DE-6A6B-411E-940D-E981F566E01C}" type="sibTrans" cxnId="{36EB3BA9-BE9C-4D0E-ADBE-6454D09B64C1}">
      <dgm:prSet/>
      <dgm:spPr/>
      <dgm:t>
        <a:bodyPr/>
        <a:lstStyle/>
        <a:p>
          <a:endParaRPr lang="th-TH"/>
        </a:p>
      </dgm:t>
    </dgm:pt>
    <dgm:pt modelId="{9D384B1D-C068-4428-AB5B-190267A45E35}">
      <dgm:prSet/>
      <dgm:spPr/>
      <dgm:t>
        <a:bodyPr/>
        <a:lstStyle/>
        <a:p>
          <a:r>
            <a:rPr lang="th-TH" b="1" dirty="0"/>
            <a:t>ถูกบังคับ</a:t>
          </a:r>
        </a:p>
      </dgm:t>
    </dgm:pt>
    <dgm:pt modelId="{A420686C-2038-495A-997C-013F40646374}" type="parTrans" cxnId="{B2310D6C-D212-4FE4-83AC-5F9229F8A39A}">
      <dgm:prSet/>
      <dgm:spPr/>
      <dgm:t>
        <a:bodyPr/>
        <a:lstStyle/>
        <a:p>
          <a:endParaRPr lang="th-TH"/>
        </a:p>
      </dgm:t>
    </dgm:pt>
    <dgm:pt modelId="{7EFA68D4-07BB-46BA-89E8-A02B24E7D2AC}" type="sibTrans" cxnId="{B2310D6C-D212-4FE4-83AC-5F9229F8A39A}">
      <dgm:prSet/>
      <dgm:spPr/>
      <dgm:t>
        <a:bodyPr/>
        <a:lstStyle/>
        <a:p>
          <a:endParaRPr lang="th-TH"/>
        </a:p>
      </dgm:t>
    </dgm:pt>
    <dgm:pt modelId="{4E891C9A-A873-4A39-A803-618ED19649E6}">
      <dgm:prSet/>
      <dgm:spPr/>
      <dgm:t>
        <a:bodyPr/>
        <a:lstStyle/>
        <a:p>
          <a:r>
            <a:rPr lang="th-TH" b="1" dirty="0"/>
            <a:t>ความรู้ผิดชอบ</a:t>
          </a:r>
        </a:p>
      </dgm:t>
    </dgm:pt>
    <dgm:pt modelId="{D6E30D59-A3C5-48E6-84A7-5BA7D9713A16}" type="parTrans" cxnId="{F13E1F7F-752F-4D5A-A455-DC46B9FC68D0}">
      <dgm:prSet/>
      <dgm:spPr/>
      <dgm:t>
        <a:bodyPr/>
        <a:lstStyle/>
        <a:p>
          <a:endParaRPr lang="th-TH"/>
        </a:p>
      </dgm:t>
    </dgm:pt>
    <dgm:pt modelId="{F67342E6-A3FB-4506-8AA4-E595EC6E9F82}" type="sibTrans" cxnId="{F13E1F7F-752F-4D5A-A455-DC46B9FC68D0}">
      <dgm:prSet/>
      <dgm:spPr/>
      <dgm:t>
        <a:bodyPr/>
        <a:lstStyle/>
        <a:p>
          <a:endParaRPr lang="th-TH"/>
        </a:p>
      </dgm:t>
    </dgm:pt>
    <dgm:pt modelId="{00F630AB-EE86-4F7F-B120-6605762DBB55}" type="pres">
      <dgm:prSet presAssocID="{61A91203-688E-4AA3-BF53-B4D4A133A1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9895BB-5A61-4D37-A701-4C36AAC606D1}" type="pres">
      <dgm:prSet presAssocID="{9C5026ED-8657-4C1E-9E65-9683CEDCD1F5}" presName="hierRoot1" presStyleCnt="0"/>
      <dgm:spPr/>
    </dgm:pt>
    <dgm:pt modelId="{77F9D82A-E318-4826-B0EA-F05529A52CA8}" type="pres">
      <dgm:prSet presAssocID="{9C5026ED-8657-4C1E-9E65-9683CEDCD1F5}" presName="composite" presStyleCnt="0"/>
      <dgm:spPr/>
    </dgm:pt>
    <dgm:pt modelId="{16F1680A-8DE9-4898-8147-919504D019C9}" type="pres">
      <dgm:prSet presAssocID="{9C5026ED-8657-4C1E-9E65-9683CEDCD1F5}" presName="background" presStyleLbl="node0" presStyleIdx="0" presStyleCnt="1"/>
      <dgm:spPr/>
    </dgm:pt>
    <dgm:pt modelId="{05F2493A-83CB-4F0F-9109-0CC04101DEC8}" type="pres">
      <dgm:prSet presAssocID="{9C5026ED-8657-4C1E-9E65-9683CEDCD1F5}" presName="text" presStyleLbl="fgAcc0" presStyleIdx="0" presStyleCnt="1" custScaleX="149240" custScaleY="156290">
        <dgm:presLayoutVars>
          <dgm:chPref val="3"/>
        </dgm:presLayoutVars>
      </dgm:prSet>
      <dgm:spPr/>
    </dgm:pt>
    <dgm:pt modelId="{BB85AAA1-A726-4B1E-ACFA-0FED867E4401}" type="pres">
      <dgm:prSet presAssocID="{9C5026ED-8657-4C1E-9E65-9683CEDCD1F5}" presName="hierChild2" presStyleCnt="0"/>
      <dgm:spPr/>
    </dgm:pt>
    <dgm:pt modelId="{869A4E3D-6E19-4DA2-973E-63344C27CB0A}" type="pres">
      <dgm:prSet presAssocID="{1742D65F-07C2-492B-8EEF-18C1B80B95E1}" presName="Name10" presStyleLbl="parChTrans1D2" presStyleIdx="0" presStyleCnt="3"/>
      <dgm:spPr/>
    </dgm:pt>
    <dgm:pt modelId="{9F28976C-C63A-4063-8745-9025B6FF6790}" type="pres">
      <dgm:prSet presAssocID="{715A9E9F-73E3-468D-96F4-351C2E233973}" presName="hierRoot2" presStyleCnt="0"/>
      <dgm:spPr/>
    </dgm:pt>
    <dgm:pt modelId="{97E6C668-C78A-4502-8363-0DC936E5D09D}" type="pres">
      <dgm:prSet presAssocID="{715A9E9F-73E3-468D-96F4-351C2E233973}" presName="composite2" presStyleCnt="0"/>
      <dgm:spPr/>
    </dgm:pt>
    <dgm:pt modelId="{36C2885E-37A1-47D8-9D18-42D91F716E2B}" type="pres">
      <dgm:prSet presAssocID="{715A9E9F-73E3-468D-96F4-351C2E233973}" presName="background2" presStyleLbl="node2" presStyleIdx="0" presStyleCnt="3"/>
      <dgm:spPr/>
    </dgm:pt>
    <dgm:pt modelId="{58BDD4F2-0BC8-4A42-91F6-5396A24521C6}" type="pres">
      <dgm:prSet presAssocID="{715A9E9F-73E3-468D-96F4-351C2E233973}" presName="text2" presStyleLbl="fgAcc2" presStyleIdx="0" presStyleCnt="3">
        <dgm:presLayoutVars>
          <dgm:chPref val="3"/>
        </dgm:presLayoutVars>
      </dgm:prSet>
      <dgm:spPr/>
    </dgm:pt>
    <dgm:pt modelId="{9C5BC306-EE9E-4068-B9D3-D660EF6EF95A}" type="pres">
      <dgm:prSet presAssocID="{715A9E9F-73E3-468D-96F4-351C2E233973}" presName="hierChild3" presStyleCnt="0"/>
      <dgm:spPr/>
    </dgm:pt>
    <dgm:pt modelId="{7B8B6845-389B-4A82-ACE8-E2D964CDA204}" type="pres">
      <dgm:prSet presAssocID="{93C29794-B94B-4083-9DFC-46D61567F533}" presName="Name17" presStyleLbl="parChTrans1D3" presStyleIdx="0" presStyleCnt="7"/>
      <dgm:spPr/>
    </dgm:pt>
    <dgm:pt modelId="{572AE2F3-F270-4FE3-8064-1A9B41D1C979}" type="pres">
      <dgm:prSet presAssocID="{0F144AEB-1A89-42B9-8D61-68902122D430}" presName="hierRoot3" presStyleCnt="0"/>
      <dgm:spPr/>
    </dgm:pt>
    <dgm:pt modelId="{6965C871-2AC2-4317-ADD6-FDC2E5DF98A6}" type="pres">
      <dgm:prSet presAssocID="{0F144AEB-1A89-42B9-8D61-68902122D430}" presName="composite3" presStyleCnt="0"/>
      <dgm:spPr/>
    </dgm:pt>
    <dgm:pt modelId="{8FC3D00D-014D-4F36-AB94-E2F91E50AEA1}" type="pres">
      <dgm:prSet presAssocID="{0F144AEB-1A89-42B9-8D61-68902122D430}" presName="background3" presStyleLbl="node3" presStyleIdx="0" presStyleCnt="7"/>
      <dgm:spPr/>
    </dgm:pt>
    <dgm:pt modelId="{52BC171B-40B6-4EB4-BCFF-FF257D700999}" type="pres">
      <dgm:prSet presAssocID="{0F144AEB-1A89-42B9-8D61-68902122D430}" presName="text3" presStyleLbl="fgAcc3" presStyleIdx="0" presStyleCnt="7">
        <dgm:presLayoutVars>
          <dgm:chPref val="3"/>
        </dgm:presLayoutVars>
      </dgm:prSet>
      <dgm:spPr/>
    </dgm:pt>
    <dgm:pt modelId="{AE5EB2E5-ADA7-487A-BB06-E81CC63289AE}" type="pres">
      <dgm:prSet presAssocID="{0F144AEB-1A89-42B9-8D61-68902122D430}" presName="hierChild4" presStyleCnt="0"/>
      <dgm:spPr/>
    </dgm:pt>
    <dgm:pt modelId="{6FEB338D-7895-4F21-A7BC-07C8AA302929}" type="pres">
      <dgm:prSet presAssocID="{7C452CBE-0D60-412F-99E1-171F45CC69A1}" presName="Name17" presStyleLbl="parChTrans1D3" presStyleIdx="1" presStyleCnt="7"/>
      <dgm:spPr/>
    </dgm:pt>
    <dgm:pt modelId="{5906D48A-A6F9-4306-8ED8-303AA4D5A12C}" type="pres">
      <dgm:prSet presAssocID="{EBD4E805-DDB2-43E6-A306-33E15C439FD3}" presName="hierRoot3" presStyleCnt="0"/>
      <dgm:spPr/>
    </dgm:pt>
    <dgm:pt modelId="{45506F3A-2F18-4038-8EF5-F1D1789AEAFB}" type="pres">
      <dgm:prSet presAssocID="{EBD4E805-DDB2-43E6-A306-33E15C439FD3}" presName="composite3" presStyleCnt="0"/>
      <dgm:spPr/>
    </dgm:pt>
    <dgm:pt modelId="{F61C147C-7A7F-4E16-9A9B-3149B60F7B42}" type="pres">
      <dgm:prSet presAssocID="{EBD4E805-DDB2-43E6-A306-33E15C439FD3}" presName="background3" presStyleLbl="node3" presStyleIdx="1" presStyleCnt="7"/>
      <dgm:spPr/>
    </dgm:pt>
    <dgm:pt modelId="{AA579D77-2B08-4CAC-9CEA-FA455576969E}" type="pres">
      <dgm:prSet presAssocID="{EBD4E805-DDB2-43E6-A306-33E15C439FD3}" presName="text3" presStyleLbl="fgAcc3" presStyleIdx="1" presStyleCnt="7">
        <dgm:presLayoutVars>
          <dgm:chPref val="3"/>
        </dgm:presLayoutVars>
      </dgm:prSet>
      <dgm:spPr/>
    </dgm:pt>
    <dgm:pt modelId="{64C40B90-1ECD-46DD-B93F-74403C333A88}" type="pres">
      <dgm:prSet presAssocID="{EBD4E805-DDB2-43E6-A306-33E15C439FD3}" presName="hierChild4" presStyleCnt="0"/>
      <dgm:spPr/>
    </dgm:pt>
    <dgm:pt modelId="{1D42401B-E46B-4E47-8350-328647BB0DDB}" type="pres">
      <dgm:prSet presAssocID="{A9FF41B1-4B4C-4910-9273-40199D14E0FF}" presName="Name10" presStyleLbl="parChTrans1D2" presStyleIdx="1" presStyleCnt="3"/>
      <dgm:spPr/>
    </dgm:pt>
    <dgm:pt modelId="{91EC7A82-271E-4D4E-BEB9-FED95667574B}" type="pres">
      <dgm:prSet presAssocID="{671724D7-11E7-4FE0-8A02-712D2834587F}" presName="hierRoot2" presStyleCnt="0"/>
      <dgm:spPr/>
    </dgm:pt>
    <dgm:pt modelId="{97B77B4B-3AC6-4D5B-84B6-6FEDC3C2DC42}" type="pres">
      <dgm:prSet presAssocID="{671724D7-11E7-4FE0-8A02-712D2834587F}" presName="composite2" presStyleCnt="0"/>
      <dgm:spPr/>
    </dgm:pt>
    <dgm:pt modelId="{1F3C1D3D-97EF-47D4-B228-7C8546868F69}" type="pres">
      <dgm:prSet presAssocID="{671724D7-11E7-4FE0-8A02-712D2834587F}" presName="background2" presStyleLbl="node2" presStyleIdx="1" presStyleCnt="3"/>
      <dgm:spPr/>
    </dgm:pt>
    <dgm:pt modelId="{4B8BAA81-FFE0-45D7-8D61-73E8CE342478}" type="pres">
      <dgm:prSet presAssocID="{671724D7-11E7-4FE0-8A02-712D2834587F}" presName="text2" presStyleLbl="fgAcc2" presStyleIdx="1" presStyleCnt="3">
        <dgm:presLayoutVars>
          <dgm:chPref val="3"/>
        </dgm:presLayoutVars>
      </dgm:prSet>
      <dgm:spPr/>
    </dgm:pt>
    <dgm:pt modelId="{19A56FE7-3F89-474A-9EF0-EE27809D2609}" type="pres">
      <dgm:prSet presAssocID="{671724D7-11E7-4FE0-8A02-712D2834587F}" presName="hierChild3" presStyleCnt="0"/>
      <dgm:spPr/>
    </dgm:pt>
    <dgm:pt modelId="{5D1FE868-32AC-408B-9A34-3A1DED5A7BEB}" type="pres">
      <dgm:prSet presAssocID="{6166E5BB-53ED-4804-8088-F3C6A762EFFD}" presName="Name17" presStyleLbl="parChTrans1D3" presStyleIdx="2" presStyleCnt="7"/>
      <dgm:spPr/>
    </dgm:pt>
    <dgm:pt modelId="{A368771E-08BC-46BE-8B2D-3505092D9BD4}" type="pres">
      <dgm:prSet presAssocID="{968ACB1B-67D9-429C-BEF1-2DB31DE71FD6}" presName="hierRoot3" presStyleCnt="0"/>
      <dgm:spPr/>
    </dgm:pt>
    <dgm:pt modelId="{9BACDE98-C877-4A61-A4AD-CA5BF44E8A62}" type="pres">
      <dgm:prSet presAssocID="{968ACB1B-67D9-429C-BEF1-2DB31DE71FD6}" presName="composite3" presStyleCnt="0"/>
      <dgm:spPr/>
    </dgm:pt>
    <dgm:pt modelId="{346F78E8-5F02-474B-82E2-901A699F3F11}" type="pres">
      <dgm:prSet presAssocID="{968ACB1B-67D9-429C-BEF1-2DB31DE71FD6}" presName="background3" presStyleLbl="node3" presStyleIdx="2" presStyleCnt="7"/>
      <dgm:spPr/>
    </dgm:pt>
    <dgm:pt modelId="{C4F7F600-E77D-4883-AA37-4FADDAF1BFD7}" type="pres">
      <dgm:prSet presAssocID="{968ACB1B-67D9-429C-BEF1-2DB31DE71FD6}" presName="text3" presStyleLbl="fgAcc3" presStyleIdx="2" presStyleCnt="7">
        <dgm:presLayoutVars>
          <dgm:chPref val="3"/>
        </dgm:presLayoutVars>
      </dgm:prSet>
      <dgm:spPr/>
    </dgm:pt>
    <dgm:pt modelId="{D9F7774A-0DAE-4F17-B4B8-13C0A0AB748A}" type="pres">
      <dgm:prSet presAssocID="{968ACB1B-67D9-429C-BEF1-2DB31DE71FD6}" presName="hierChild4" presStyleCnt="0"/>
      <dgm:spPr/>
    </dgm:pt>
    <dgm:pt modelId="{3D90F263-F864-49EE-B41F-F6250DE98643}" type="pres">
      <dgm:prSet presAssocID="{DE1DE0F9-13E8-4622-984C-CA302968BBA8}" presName="Name17" presStyleLbl="parChTrans1D3" presStyleIdx="3" presStyleCnt="7"/>
      <dgm:spPr/>
    </dgm:pt>
    <dgm:pt modelId="{4C5DD473-A4C8-4095-824C-C0C748AA0888}" type="pres">
      <dgm:prSet presAssocID="{7AD05EA7-91AD-4A99-8FF1-3B8B5087A5F5}" presName="hierRoot3" presStyleCnt="0"/>
      <dgm:spPr/>
    </dgm:pt>
    <dgm:pt modelId="{1877C7A2-38EA-41A1-AFB2-61B0185CE87A}" type="pres">
      <dgm:prSet presAssocID="{7AD05EA7-91AD-4A99-8FF1-3B8B5087A5F5}" presName="composite3" presStyleCnt="0"/>
      <dgm:spPr/>
    </dgm:pt>
    <dgm:pt modelId="{9F68DE9E-F1E2-428A-A2BE-5C8D84A4207C}" type="pres">
      <dgm:prSet presAssocID="{7AD05EA7-91AD-4A99-8FF1-3B8B5087A5F5}" presName="background3" presStyleLbl="node3" presStyleIdx="3" presStyleCnt="7"/>
      <dgm:spPr/>
    </dgm:pt>
    <dgm:pt modelId="{50DF07BC-6873-40E9-8A75-D89D2A18A7AB}" type="pres">
      <dgm:prSet presAssocID="{7AD05EA7-91AD-4A99-8FF1-3B8B5087A5F5}" presName="text3" presStyleLbl="fgAcc3" presStyleIdx="3" presStyleCnt="7">
        <dgm:presLayoutVars>
          <dgm:chPref val="3"/>
        </dgm:presLayoutVars>
      </dgm:prSet>
      <dgm:spPr/>
    </dgm:pt>
    <dgm:pt modelId="{CE239EA0-A0A7-4507-9180-A7669AF95CE5}" type="pres">
      <dgm:prSet presAssocID="{7AD05EA7-91AD-4A99-8FF1-3B8B5087A5F5}" presName="hierChild4" presStyleCnt="0"/>
      <dgm:spPr/>
    </dgm:pt>
    <dgm:pt modelId="{D669B35F-EC03-48AD-814D-F087ACEAFACE}" type="pres">
      <dgm:prSet presAssocID="{31BA1B3D-4C32-4864-8ACB-F282E7A217BE}" presName="Name10" presStyleLbl="parChTrans1D2" presStyleIdx="2" presStyleCnt="3"/>
      <dgm:spPr/>
    </dgm:pt>
    <dgm:pt modelId="{EA4F241C-84E2-4CA3-8208-99E1CC9883A6}" type="pres">
      <dgm:prSet presAssocID="{514A2645-71FB-4FB9-9E65-D009478F94A1}" presName="hierRoot2" presStyleCnt="0"/>
      <dgm:spPr/>
    </dgm:pt>
    <dgm:pt modelId="{9FF1F846-699A-4F6F-9B3A-B6F5A721BEAD}" type="pres">
      <dgm:prSet presAssocID="{514A2645-71FB-4FB9-9E65-D009478F94A1}" presName="composite2" presStyleCnt="0"/>
      <dgm:spPr/>
    </dgm:pt>
    <dgm:pt modelId="{37688AEA-6AA0-4D63-B628-B946ABCE8617}" type="pres">
      <dgm:prSet presAssocID="{514A2645-71FB-4FB9-9E65-D009478F94A1}" presName="background2" presStyleLbl="node2" presStyleIdx="2" presStyleCnt="3"/>
      <dgm:spPr/>
    </dgm:pt>
    <dgm:pt modelId="{E75165C5-1E55-442C-8CC7-B63F31C13925}" type="pres">
      <dgm:prSet presAssocID="{514A2645-71FB-4FB9-9E65-D009478F94A1}" presName="text2" presStyleLbl="fgAcc2" presStyleIdx="2" presStyleCnt="3">
        <dgm:presLayoutVars>
          <dgm:chPref val="3"/>
        </dgm:presLayoutVars>
      </dgm:prSet>
      <dgm:spPr/>
    </dgm:pt>
    <dgm:pt modelId="{579D32BB-273A-49E0-8493-79F1F4AB52C8}" type="pres">
      <dgm:prSet presAssocID="{514A2645-71FB-4FB9-9E65-D009478F94A1}" presName="hierChild3" presStyleCnt="0"/>
      <dgm:spPr/>
    </dgm:pt>
    <dgm:pt modelId="{779CBF68-EF4C-4E5C-9D98-ACDF4D9EABAF}" type="pres">
      <dgm:prSet presAssocID="{A420686C-2038-495A-997C-013F40646374}" presName="Name17" presStyleLbl="parChTrans1D3" presStyleIdx="4" presStyleCnt="7"/>
      <dgm:spPr/>
    </dgm:pt>
    <dgm:pt modelId="{19ACBF8E-DD9C-4DEB-89A9-E12396D5AF0A}" type="pres">
      <dgm:prSet presAssocID="{9D384B1D-C068-4428-AB5B-190267A45E35}" presName="hierRoot3" presStyleCnt="0"/>
      <dgm:spPr/>
    </dgm:pt>
    <dgm:pt modelId="{8327698D-5024-407E-BAC9-4890E13A102C}" type="pres">
      <dgm:prSet presAssocID="{9D384B1D-C068-4428-AB5B-190267A45E35}" presName="composite3" presStyleCnt="0"/>
      <dgm:spPr/>
    </dgm:pt>
    <dgm:pt modelId="{76938908-4EE1-4945-9F0D-964BBAF3EEFC}" type="pres">
      <dgm:prSet presAssocID="{9D384B1D-C068-4428-AB5B-190267A45E35}" presName="background3" presStyleLbl="node3" presStyleIdx="4" presStyleCnt="7"/>
      <dgm:spPr/>
    </dgm:pt>
    <dgm:pt modelId="{B075EEE2-CD88-40B4-84B3-D2858C249839}" type="pres">
      <dgm:prSet presAssocID="{9D384B1D-C068-4428-AB5B-190267A45E35}" presName="text3" presStyleLbl="fgAcc3" presStyleIdx="4" presStyleCnt="7">
        <dgm:presLayoutVars>
          <dgm:chPref val="3"/>
        </dgm:presLayoutVars>
      </dgm:prSet>
      <dgm:spPr/>
    </dgm:pt>
    <dgm:pt modelId="{DE437E0E-B84B-40F6-946A-CBFDDC028E53}" type="pres">
      <dgm:prSet presAssocID="{9D384B1D-C068-4428-AB5B-190267A45E35}" presName="hierChild4" presStyleCnt="0"/>
      <dgm:spPr/>
    </dgm:pt>
    <dgm:pt modelId="{1E8F4107-CAEF-452C-B187-ABE1E3B22D93}" type="pres">
      <dgm:prSet presAssocID="{D6E30D59-A3C5-48E6-84A7-5BA7D9713A16}" presName="Name17" presStyleLbl="parChTrans1D3" presStyleIdx="5" presStyleCnt="7"/>
      <dgm:spPr/>
    </dgm:pt>
    <dgm:pt modelId="{09158AF2-8917-4354-AD6A-0B312DA36DBF}" type="pres">
      <dgm:prSet presAssocID="{4E891C9A-A873-4A39-A803-618ED19649E6}" presName="hierRoot3" presStyleCnt="0"/>
      <dgm:spPr/>
    </dgm:pt>
    <dgm:pt modelId="{B306BEE6-BF1A-465E-AE2D-C912D5B51F22}" type="pres">
      <dgm:prSet presAssocID="{4E891C9A-A873-4A39-A803-618ED19649E6}" presName="composite3" presStyleCnt="0"/>
      <dgm:spPr/>
    </dgm:pt>
    <dgm:pt modelId="{81737AEB-4A96-447C-82C0-B5EE7428B22D}" type="pres">
      <dgm:prSet presAssocID="{4E891C9A-A873-4A39-A803-618ED19649E6}" presName="background3" presStyleLbl="node3" presStyleIdx="5" presStyleCnt="7"/>
      <dgm:spPr/>
    </dgm:pt>
    <dgm:pt modelId="{6D8B00CC-F3D1-4B8A-B001-3008D354178C}" type="pres">
      <dgm:prSet presAssocID="{4E891C9A-A873-4A39-A803-618ED19649E6}" presName="text3" presStyleLbl="fgAcc3" presStyleIdx="5" presStyleCnt="7">
        <dgm:presLayoutVars>
          <dgm:chPref val="3"/>
        </dgm:presLayoutVars>
      </dgm:prSet>
      <dgm:spPr/>
    </dgm:pt>
    <dgm:pt modelId="{9B53E45F-5196-4E4A-AD66-7FDDDFF65C3D}" type="pres">
      <dgm:prSet presAssocID="{4E891C9A-A873-4A39-A803-618ED19649E6}" presName="hierChild4" presStyleCnt="0"/>
      <dgm:spPr/>
    </dgm:pt>
    <dgm:pt modelId="{082A9CF5-A5F6-4706-A602-0B39970CBAD7}" type="pres">
      <dgm:prSet presAssocID="{E0E577C5-5317-4722-91CD-3595C160341E}" presName="Name17" presStyleLbl="parChTrans1D3" presStyleIdx="6" presStyleCnt="7"/>
      <dgm:spPr/>
    </dgm:pt>
    <dgm:pt modelId="{EA007E20-6D82-4B30-AE7D-178449B86266}" type="pres">
      <dgm:prSet presAssocID="{28FE3924-FEFF-4297-9298-F1ACB9353E94}" presName="hierRoot3" presStyleCnt="0"/>
      <dgm:spPr/>
    </dgm:pt>
    <dgm:pt modelId="{10633BC1-41E3-4AA3-8D7E-000CA4B5D20A}" type="pres">
      <dgm:prSet presAssocID="{28FE3924-FEFF-4297-9298-F1ACB9353E94}" presName="composite3" presStyleCnt="0"/>
      <dgm:spPr/>
    </dgm:pt>
    <dgm:pt modelId="{F436CDF5-57C3-4EE8-AEAF-9ECEB0D6C6DE}" type="pres">
      <dgm:prSet presAssocID="{28FE3924-FEFF-4297-9298-F1ACB9353E94}" presName="background3" presStyleLbl="node3" presStyleIdx="6" presStyleCnt="7"/>
      <dgm:spPr/>
    </dgm:pt>
    <dgm:pt modelId="{3A2AAEA4-364E-4C89-9D1F-166ACBCF3E29}" type="pres">
      <dgm:prSet presAssocID="{28FE3924-FEFF-4297-9298-F1ACB9353E94}" presName="text3" presStyleLbl="fgAcc3" presStyleIdx="6" presStyleCnt="7">
        <dgm:presLayoutVars>
          <dgm:chPref val="3"/>
        </dgm:presLayoutVars>
      </dgm:prSet>
      <dgm:spPr/>
    </dgm:pt>
    <dgm:pt modelId="{4A291644-EEBC-41F2-92CB-C9094F155D37}" type="pres">
      <dgm:prSet presAssocID="{28FE3924-FEFF-4297-9298-F1ACB9353E94}" presName="hierChild4" presStyleCnt="0"/>
      <dgm:spPr/>
    </dgm:pt>
  </dgm:ptLst>
  <dgm:cxnLst>
    <dgm:cxn modelId="{F4E48F01-AD99-40A8-B057-33B184B96CC6}" type="presOf" srcId="{7C452CBE-0D60-412F-99E1-171F45CC69A1}" destId="{6FEB338D-7895-4F21-A7BC-07C8AA302929}" srcOrd="0" destOrd="0" presId="urn:microsoft.com/office/officeart/2005/8/layout/hierarchy1"/>
    <dgm:cxn modelId="{02CBE901-78AA-4879-A755-C8F58C297271}" srcId="{671724D7-11E7-4FE0-8A02-712D2834587F}" destId="{968ACB1B-67D9-429C-BEF1-2DB31DE71FD6}" srcOrd="0" destOrd="0" parTransId="{6166E5BB-53ED-4804-8088-F3C6A762EFFD}" sibTransId="{AE7B2ECF-C7B2-4FD2-A475-31D99EF86EDB}"/>
    <dgm:cxn modelId="{D50D5C0F-8360-44FC-9526-B1C63445C72A}" srcId="{9C5026ED-8657-4C1E-9E65-9683CEDCD1F5}" destId="{715A9E9F-73E3-468D-96F4-351C2E233973}" srcOrd="0" destOrd="0" parTransId="{1742D65F-07C2-492B-8EEF-18C1B80B95E1}" sibTransId="{61E3F7A9-F83D-4EA8-ADCF-E2E0CF9C3061}"/>
    <dgm:cxn modelId="{642A9813-034D-4617-9076-D59B372692F1}" srcId="{671724D7-11E7-4FE0-8A02-712D2834587F}" destId="{7AD05EA7-91AD-4A99-8FF1-3B8B5087A5F5}" srcOrd="1" destOrd="0" parTransId="{DE1DE0F9-13E8-4622-984C-CA302968BBA8}" sibTransId="{796E0B87-30AF-4933-8E86-50CB8933310A}"/>
    <dgm:cxn modelId="{B9A1E91D-0A4E-4C26-BF2C-4A7F8C8D761C}" srcId="{715A9E9F-73E3-468D-96F4-351C2E233973}" destId="{0F144AEB-1A89-42B9-8D61-68902122D430}" srcOrd="0" destOrd="0" parTransId="{93C29794-B94B-4083-9DFC-46D61567F533}" sibTransId="{9675CA28-CF61-42D8-B723-7021DB17497A}"/>
    <dgm:cxn modelId="{B828451F-E2D9-4003-96FF-9BC7BEDA799F}" type="presOf" srcId="{9D384B1D-C068-4428-AB5B-190267A45E35}" destId="{B075EEE2-CD88-40B4-84B3-D2858C249839}" srcOrd="0" destOrd="0" presId="urn:microsoft.com/office/officeart/2005/8/layout/hierarchy1"/>
    <dgm:cxn modelId="{CCAF902F-F373-40D5-BAD3-67C681BFAF16}" type="presOf" srcId="{0F144AEB-1A89-42B9-8D61-68902122D430}" destId="{52BC171B-40B6-4EB4-BCFF-FF257D700999}" srcOrd="0" destOrd="0" presId="urn:microsoft.com/office/officeart/2005/8/layout/hierarchy1"/>
    <dgm:cxn modelId="{4546143A-0A74-4245-B277-F36A69910843}" type="presOf" srcId="{31BA1B3D-4C32-4864-8ACB-F282E7A217BE}" destId="{D669B35F-EC03-48AD-814D-F087ACEAFACE}" srcOrd="0" destOrd="0" presId="urn:microsoft.com/office/officeart/2005/8/layout/hierarchy1"/>
    <dgm:cxn modelId="{2F24533B-22DB-4A76-8491-FA1F20A19C24}" type="presOf" srcId="{6166E5BB-53ED-4804-8088-F3C6A762EFFD}" destId="{5D1FE868-32AC-408B-9A34-3A1DED5A7BEB}" srcOrd="0" destOrd="0" presId="urn:microsoft.com/office/officeart/2005/8/layout/hierarchy1"/>
    <dgm:cxn modelId="{FB03C860-C2F8-4E09-AD4F-9EFA0CCA332F}" type="presOf" srcId="{7AD05EA7-91AD-4A99-8FF1-3B8B5087A5F5}" destId="{50DF07BC-6873-40E9-8A75-D89D2A18A7AB}" srcOrd="0" destOrd="0" presId="urn:microsoft.com/office/officeart/2005/8/layout/hierarchy1"/>
    <dgm:cxn modelId="{B5095562-6768-41CC-9025-99C8C0676683}" type="presOf" srcId="{514A2645-71FB-4FB9-9E65-D009478F94A1}" destId="{E75165C5-1E55-442C-8CC7-B63F31C13925}" srcOrd="0" destOrd="0" presId="urn:microsoft.com/office/officeart/2005/8/layout/hierarchy1"/>
    <dgm:cxn modelId="{92CCDA67-CF5F-45EF-B98C-8FC5BAEE162E}" type="presOf" srcId="{D6E30D59-A3C5-48E6-84A7-5BA7D9713A16}" destId="{1E8F4107-CAEF-452C-B187-ABE1E3B22D93}" srcOrd="0" destOrd="0" presId="urn:microsoft.com/office/officeart/2005/8/layout/hierarchy1"/>
    <dgm:cxn modelId="{85F4F048-7C5F-4187-B431-729DB7B50388}" srcId="{9C5026ED-8657-4C1E-9E65-9683CEDCD1F5}" destId="{671724D7-11E7-4FE0-8A02-712D2834587F}" srcOrd="1" destOrd="0" parTransId="{A9FF41B1-4B4C-4910-9273-40199D14E0FF}" sibTransId="{9B0B7DEA-EC8C-4C9D-A01C-BD64F8459A0C}"/>
    <dgm:cxn modelId="{B2310D6C-D212-4FE4-83AC-5F9229F8A39A}" srcId="{514A2645-71FB-4FB9-9E65-D009478F94A1}" destId="{9D384B1D-C068-4428-AB5B-190267A45E35}" srcOrd="0" destOrd="0" parTransId="{A420686C-2038-495A-997C-013F40646374}" sibTransId="{7EFA68D4-07BB-46BA-89E8-A02B24E7D2AC}"/>
    <dgm:cxn modelId="{7C56994E-B8C5-4A42-A2F5-CB3235F2639C}" type="presOf" srcId="{EBD4E805-DDB2-43E6-A306-33E15C439FD3}" destId="{AA579D77-2B08-4CAC-9CEA-FA455576969E}" srcOrd="0" destOrd="0" presId="urn:microsoft.com/office/officeart/2005/8/layout/hierarchy1"/>
    <dgm:cxn modelId="{FF324877-9CB8-45ED-AA96-CEB18B966C16}" type="presOf" srcId="{4E891C9A-A873-4A39-A803-618ED19649E6}" destId="{6D8B00CC-F3D1-4B8A-B001-3008D354178C}" srcOrd="0" destOrd="0" presId="urn:microsoft.com/office/officeart/2005/8/layout/hierarchy1"/>
    <dgm:cxn modelId="{90CC0258-82A7-46C0-A215-5A387508515D}" type="presOf" srcId="{61A91203-688E-4AA3-BF53-B4D4A133A16F}" destId="{00F630AB-EE86-4F7F-B120-6605762DBB55}" srcOrd="0" destOrd="0" presId="urn:microsoft.com/office/officeart/2005/8/layout/hierarchy1"/>
    <dgm:cxn modelId="{F13E1F7F-752F-4D5A-A455-DC46B9FC68D0}" srcId="{514A2645-71FB-4FB9-9E65-D009478F94A1}" destId="{4E891C9A-A873-4A39-A803-618ED19649E6}" srcOrd="1" destOrd="0" parTransId="{D6E30D59-A3C5-48E6-84A7-5BA7D9713A16}" sibTransId="{F67342E6-A3FB-4506-8AA4-E595EC6E9F82}"/>
    <dgm:cxn modelId="{D40E0E80-E9F6-4A69-A8A6-C602CD1B85BE}" type="presOf" srcId="{1742D65F-07C2-492B-8EEF-18C1B80B95E1}" destId="{869A4E3D-6E19-4DA2-973E-63344C27CB0A}" srcOrd="0" destOrd="0" presId="urn:microsoft.com/office/officeart/2005/8/layout/hierarchy1"/>
    <dgm:cxn modelId="{026FBF8F-E80C-49A3-ABE9-A96406A6B343}" type="presOf" srcId="{DE1DE0F9-13E8-4622-984C-CA302968BBA8}" destId="{3D90F263-F864-49EE-B41F-F6250DE98643}" srcOrd="0" destOrd="0" presId="urn:microsoft.com/office/officeart/2005/8/layout/hierarchy1"/>
    <dgm:cxn modelId="{C7EC8AA1-C09E-4820-B85D-F354D3B3F0B9}" type="presOf" srcId="{A420686C-2038-495A-997C-013F40646374}" destId="{779CBF68-EF4C-4E5C-9D98-ACDF4D9EABAF}" srcOrd="0" destOrd="0" presId="urn:microsoft.com/office/officeart/2005/8/layout/hierarchy1"/>
    <dgm:cxn modelId="{B15DB8A4-CAEB-41AA-9BF8-CEE81AF013D1}" type="presOf" srcId="{93C29794-B94B-4083-9DFC-46D61567F533}" destId="{7B8B6845-389B-4A82-ACE8-E2D964CDA204}" srcOrd="0" destOrd="0" presId="urn:microsoft.com/office/officeart/2005/8/layout/hierarchy1"/>
    <dgm:cxn modelId="{607776A5-B0C8-4723-ABFA-17807C3745AF}" srcId="{715A9E9F-73E3-468D-96F4-351C2E233973}" destId="{EBD4E805-DDB2-43E6-A306-33E15C439FD3}" srcOrd="1" destOrd="0" parTransId="{7C452CBE-0D60-412F-99E1-171F45CC69A1}" sibTransId="{DA8B3BBC-AE43-428B-877A-B9FC3C9F1A4D}"/>
    <dgm:cxn modelId="{36EB3BA9-BE9C-4D0E-ADBE-6454D09B64C1}" srcId="{514A2645-71FB-4FB9-9E65-D009478F94A1}" destId="{28FE3924-FEFF-4297-9298-F1ACB9353E94}" srcOrd="2" destOrd="0" parTransId="{E0E577C5-5317-4722-91CD-3595C160341E}" sibTransId="{3363D2DE-6A6B-411E-940D-E981F566E01C}"/>
    <dgm:cxn modelId="{6848ACD0-AD89-40A6-808E-C17E4FACABBF}" type="presOf" srcId="{715A9E9F-73E3-468D-96F4-351C2E233973}" destId="{58BDD4F2-0BC8-4A42-91F6-5396A24521C6}" srcOrd="0" destOrd="0" presId="urn:microsoft.com/office/officeart/2005/8/layout/hierarchy1"/>
    <dgm:cxn modelId="{F53A9CD3-C652-463A-93B4-4C6634DFBEDC}" type="presOf" srcId="{671724D7-11E7-4FE0-8A02-712D2834587F}" destId="{4B8BAA81-FFE0-45D7-8D61-73E8CE342478}" srcOrd="0" destOrd="0" presId="urn:microsoft.com/office/officeart/2005/8/layout/hierarchy1"/>
    <dgm:cxn modelId="{8591A5DE-568B-4955-B58C-5D039ECA203F}" type="presOf" srcId="{968ACB1B-67D9-429C-BEF1-2DB31DE71FD6}" destId="{C4F7F600-E77D-4883-AA37-4FADDAF1BFD7}" srcOrd="0" destOrd="0" presId="urn:microsoft.com/office/officeart/2005/8/layout/hierarchy1"/>
    <dgm:cxn modelId="{1A6472E6-00BF-4892-BBBD-974FEB11ABDC}" type="presOf" srcId="{E0E577C5-5317-4722-91CD-3595C160341E}" destId="{082A9CF5-A5F6-4706-A602-0B39970CBAD7}" srcOrd="0" destOrd="0" presId="urn:microsoft.com/office/officeart/2005/8/layout/hierarchy1"/>
    <dgm:cxn modelId="{53A794EC-1EE0-487F-92AE-BC1056167496}" type="presOf" srcId="{A9FF41B1-4B4C-4910-9273-40199D14E0FF}" destId="{1D42401B-E46B-4E47-8350-328647BB0DDB}" srcOrd="0" destOrd="0" presId="urn:microsoft.com/office/officeart/2005/8/layout/hierarchy1"/>
    <dgm:cxn modelId="{59A6CAF3-66CA-4CE8-85E1-227305B84537}" srcId="{9C5026ED-8657-4C1E-9E65-9683CEDCD1F5}" destId="{514A2645-71FB-4FB9-9E65-D009478F94A1}" srcOrd="2" destOrd="0" parTransId="{31BA1B3D-4C32-4864-8ACB-F282E7A217BE}" sibTransId="{77EEB61C-D879-4E53-B950-DC8376FD3EDB}"/>
    <dgm:cxn modelId="{EA6480F6-B91A-46A9-835F-CD2ABB286FF9}" srcId="{61A91203-688E-4AA3-BF53-B4D4A133A16F}" destId="{9C5026ED-8657-4C1E-9E65-9683CEDCD1F5}" srcOrd="0" destOrd="0" parTransId="{84F1A81B-9C43-470C-A9D9-30840F7B9E93}" sibTransId="{1FF9BD7F-B4AE-4F8F-8F69-4FD7076025A6}"/>
    <dgm:cxn modelId="{9A76E4FB-560B-476F-BD82-008E82972985}" type="presOf" srcId="{28FE3924-FEFF-4297-9298-F1ACB9353E94}" destId="{3A2AAEA4-364E-4C89-9D1F-166ACBCF3E29}" srcOrd="0" destOrd="0" presId="urn:microsoft.com/office/officeart/2005/8/layout/hierarchy1"/>
    <dgm:cxn modelId="{B85384FF-9D01-4A0F-A08F-C1A46CDD62B1}" type="presOf" srcId="{9C5026ED-8657-4C1E-9E65-9683CEDCD1F5}" destId="{05F2493A-83CB-4F0F-9109-0CC04101DEC8}" srcOrd="0" destOrd="0" presId="urn:microsoft.com/office/officeart/2005/8/layout/hierarchy1"/>
    <dgm:cxn modelId="{6613F982-1622-4C2E-A81A-FD1007E289B6}" type="presParOf" srcId="{00F630AB-EE86-4F7F-B120-6605762DBB55}" destId="{8D9895BB-5A61-4D37-A701-4C36AAC606D1}" srcOrd="0" destOrd="0" presId="urn:microsoft.com/office/officeart/2005/8/layout/hierarchy1"/>
    <dgm:cxn modelId="{3657E8A1-5216-4D09-8299-23F5129A772B}" type="presParOf" srcId="{8D9895BB-5A61-4D37-A701-4C36AAC606D1}" destId="{77F9D82A-E318-4826-B0EA-F05529A52CA8}" srcOrd="0" destOrd="0" presId="urn:microsoft.com/office/officeart/2005/8/layout/hierarchy1"/>
    <dgm:cxn modelId="{209E6786-7E67-4481-B042-F7CA035FBEAA}" type="presParOf" srcId="{77F9D82A-E318-4826-B0EA-F05529A52CA8}" destId="{16F1680A-8DE9-4898-8147-919504D019C9}" srcOrd="0" destOrd="0" presId="urn:microsoft.com/office/officeart/2005/8/layout/hierarchy1"/>
    <dgm:cxn modelId="{326B255E-03EF-4BFB-AFD8-8813A886E086}" type="presParOf" srcId="{77F9D82A-E318-4826-B0EA-F05529A52CA8}" destId="{05F2493A-83CB-4F0F-9109-0CC04101DEC8}" srcOrd="1" destOrd="0" presId="urn:microsoft.com/office/officeart/2005/8/layout/hierarchy1"/>
    <dgm:cxn modelId="{B1F6A693-D702-4C3A-810E-A868048F9B34}" type="presParOf" srcId="{8D9895BB-5A61-4D37-A701-4C36AAC606D1}" destId="{BB85AAA1-A726-4B1E-ACFA-0FED867E4401}" srcOrd="1" destOrd="0" presId="urn:microsoft.com/office/officeart/2005/8/layout/hierarchy1"/>
    <dgm:cxn modelId="{272DE8A7-80D1-4ADA-9B0E-DE690CB6A1A4}" type="presParOf" srcId="{BB85AAA1-A726-4B1E-ACFA-0FED867E4401}" destId="{869A4E3D-6E19-4DA2-973E-63344C27CB0A}" srcOrd="0" destOrd="0" presId="urn:microsoft.com/office/officeart/2005/8/layout/hierarchy1"/>
    <dgm:cxn modelId="{C578309E-4DE0-4D46-8067-289B5F1B3612}" type="presParOf" srcId="{BB85AAA1-A726-4B1E-ACFA-0FED867E4401}" destId="{9F28976C-C63A-4063-8745-9025B6FF6790}" srcOrd="1" destOrd="0" presId="urn:microsoft.com/office/officeart/2005/8/layout/hierarchy1"/>
    <dgm:cxn modelId="{4D93BC61-576C-44CF-A315-F622C429A059}" type="presParOf" srcId="{9F28976C-C63A-4063-8745-9025B6FF6790}" destId="{97E6C668-C78A-4502-8363-0DC936E5D09D}" srcOrd="0" destOrd="0" presId="urn:microsoft.com/office/officeart/2005/8/layout/hierarchy1"/>
    <dgm:cxn modelId="{6E5FF61C-68D2-4F86-A291-95B4DF745E40}" type="presParOf" srcId="{97E6C668-C78A-4502-8363-0DC936E5D09D}" destId="{36C2885E-37A1-47D8-9D18-42D91F716E2B}" srcOrd="0" destOrd="0" presId="urn:microsoft.com/office/officeart/2005/8/layout/hierarchy1"/>
    <dgm:cxn modelId="{68B5C057-B733-40E4-A531-E59978E7FAA8}" type="presParOf" srcId="{97E6C668-C78A-4502-8363-0DC936E5D09D}" destId="{58BDD4F2-0BC8-4A42-91F6-5396A24521C6}" srcOrd="1" destOrd="0" presId="urn:microsoft.com/office/officeart/2005/8/layout/hierarchy1"/>
    <dgm:cxn modelId="{BD62A3E8-C9CF-4323-8D79-4CB4D984629C}" type="presParOf" srcId="{9F28976C-C63A-4063-8745-9025B6FF6790}" destId="{9C5BC306-EE9E-4068-B9D3-D660EF6EF95A}" srcOrd="1" destOrd="0" presId="urn:microsoft.com/office/officeart/2005/8/layout/hierarchy1"/>
    <dgm:cxn modelId="{4FB1F48A-B62A-463C-9606-4564AFD4083F}" type="presParOf" srcId="{9C5BC306-EE9E-4068-B9D3-D660EF6EF95A}" destId="{7B8B6845-389B-4A82-ACE8-E2D964CDA204}" srcOrd="0" destOrd="0" presId="urn:microsoft.com/office/officeart/2005/8/layout/hierarchy1"/>
    <dgm:cxn modelId="{C0870593-249D-4597-9057-397410CEB05E}" type="presParOf" srcId="{9C5BC306-EE9E-4068-B9D3-D660EF6EF95A}" destId="{572AE2F3-F270-4FE3-8064-1A9B41D1C979}" srcOrd="1" destOrd="0" presId="urn:microsoft.com/office/officeart/2005/8/layout/hierarchy1"/>
    <dgm:cxn modelId="{EC21D823-5908-4EB7-AD3D-83A15B70418C}" type="presParOf" srcId="{572AE2F3-F270-4FE3-8064-1A9B41D1C979}" destId="{6965C871-2AC2-4317-ADD6-FDC2E5DF98A6}" srcOrd="0" destOrd="0" presId="urn:microsoft.com/office/officeart/2005/8/layout/hierarchy1"/>
    <dgm:cxn modelId="{EDF77699-9ECB-4193-802A-F62C8F1BE2DF}" type="presParOf" srcId="{6965C871-2AC2-4317-ADD6-FDC2E5DF98A6}" destId="{8FC3D00D-014D-4F36-AB94-E2F91E50AEA1}" srcOrd="0" destOrd="0" presId="urn:microsoft.com/office/officeart/2005/8/layout/hierarchy1"/>
    <dgm:cxn modelId="{E41D2038-4606-4B19-9FE1-D29337400833}" type="presParOf" srcId="{6965C871-2AC2-4317-ADD6-FDC2E5DF98A6}" destId="{52BC171B-40B6-4EB4-BCFF-FF257D700999}" srcOrd="1" destOrd="0" presId="urn:microsoft.com/office/officeart/2005/8/layout/hierarchy1"/>
    <dgm:cxn modelId="{135ECFEA-E8E5-4AFB-AD13-4E8B22795E5D}" type="presParOf" srcId="{572AE2F3-F270-4FE3-8064-1A9B41D1C979}" destId="{AE5EB2E5-ADA7-487A-BB06-E81CC63289AE}" srcOrd="1" destOrd="0" presId="urn:microsoft.com/office/officeart/2005/8/layout/hierarchy1"/>
    <dgm:cxn modelId="{0F048A05-3CAA-4618-94EF-BDFD2296B5D8}" type="presParOf" srcId="{9C5BC306-EE9E-4068-B9D3-D660EF6EF95A}" destId="{6FEB338D-7895-4F21-A7BC-07C8AA302929}" srcOrd="2" destOrd="0" presId="urn:microsoft.com/office/officeart/2005/8/layout/hierarchy1"/>
    <dgm:cxn modelId="{6627CCE6-52DE-4CEC-AA29-3E9EFB7F2216}" type="presParOf" srcId="{9C5BC306-EE9E-4068-B9D3-D660EF6EF95A}" destId="{5906D48A-A6F9-4306-8ED8-303AA4D5A12C}" srcOrd="3" destOrd="0" presId="urn:microsoft.com/office/officeart/2005/8/layout/hierarchy1"/>
    <dgm:cxn modelId="{619295E2-17A7-4801-8F63-27AFB01856D5}" type="presParOf" srcId="{5906D48A-A6F9-4306-8ED8-303AA4D5A12C}" destId="{45506F3A-2F18-4038-8EF5-F1D1789AEAFB}" srcOrd="0" destOrd="0" presId="urn:microsoft.com/office/officeart/2005/8/layout/hierarchy1"/>
    <dgm:cxn modelId="{0A800218-09CD-4696-833A-5F3EDACD6547}" type="presParOf" srcId="{45506F3A-2F18-4038-8EF5-F1D1789AEAFB}" destId="{F61C147C-7A7F-4E16-9A9B-3149B60F7B42}" srcOrd="0" destOrd="0" presId="urn:microsoft.com/office/officeart/2005/8/layout/hierarchy1"/>
    <dgm:cxn modelId="{71D7CAA2-ED6A-4D9C-8069-B9B9400B9CF6}" type="presParOf" srcId="{45506F3A-2F18-4038-8EF5-F1D1789AEAFB}" destId="{AA579D77-2B08-4CAC-9CEA-FA455576969E}" srcOrd="1" destOrd="0" presId="urn:microsoft.com/office/officeart/2005/8/layout/hierarchy1"/>
    <dgm:cxn modelId="{E942A621-5696-4650-95EC-FC3E14562B98}" type="presParOf" srcId="{5906D48A-A6F9-4306-8ED8-303AA4D5A12C}" destId="{64C40B90-1ECD-46DD-B93F-74403C333A88}" srcOrd="1" destOrd="0" presId="urn:microsoft.com/office/officeart/2005/8/layout/hierarchy1"/>
    <dgm:cxn modelId="{C73B2F66-7227-479D-B88E-1CCB589ABD4D}" type="presParOf" srcId="{BB85AAA1-A726-4B1E-ACFA-0FED867E4401}" destId="{1D42401B-E46B-4E47-8350-328647BB0DDB}" srcOrd="2" destOrd="0" presId="urn:microsoft.com/office/officeart/2005/8/layout/hierarchy1"/>
    <dgm:cxn modelId="{7B1EDA20-F6CC-4079-BD52-D59D22F7D176}" type="presParOf" srcId="{BB85AAA1-A726-4B1E-ACFA-0FED867E4401}" destId="{91EC7A82-271E-4D4E-BEB9-FED95667574B}" srcOrd="3" destOrd="0" presId="urn:microsoft.com/office/officeart/2005/8/layout/hierarchy1"/>
    <dgm:cxn modelId="{A1CCA269-5DD4-40BA-A646-B65DC66ED652}" type="presParOf" srcId="{91EC7A82-271E-4D4E-BEB9-FED95667574B}" destId="{97B77B4B-3AC6-4D5B-84B6-6FEDC3C2DC42}" srcOrd="0" destOrd="0" presId="urn:microsoft.com/office/officeart/2005/8/layout/hierarchy1"/>
    <dgm:cxn modelId="{63BDC4C1-9601-4921-8A3B-4F98B0418CA2}" type="presParOf" srcId="{97B77B4B-3AC6-4D5B-84B6-6FEDC3C2DC42}" destId="{1F3C1D3D-97EF-47D4-B228-7C8546868F69}" srcOrd="0" destOrd="0" presId="urn:microsoft.com/office/officeart/2005/8/layout/hierarchy1"/>
    <dgm:cxn modelId="{5EB80784-5A0E-4145-88FA-4E8E8897636A}" type="presParOf" srcId="{97B77B4B-3AC6-4D5B-84B6-6FEDC3C2DC42}" destId="{4B8BAA81-FFE0-45D7-8D61-73E8CE342478}" srcOrd="1" destOrd="0" presId="urn:microsoft.com/office/officeart/2005/8/layout/hierarchy1"/>
    <dgm:cxn modelId="{C5A0BF80-8F23-43A7-9FF0-84385FDA61A6}" type="presParOf" srcId="{91EC7A82-271E-4D4E-BEB9-FED95667574B}" destId="{19A56FE7-3F89-474A-9EF0-EE27809D2609}" srcOrd="1" destOrd="0" presId="urn:microsoft.com/office/officeart/2005/8/layout/hierarchy1"/>
    <dgm:cxn modelId="{3A7AE3B4-F3CF-4A26-9195-AD8F96A68559}" type="presParOf" srcId="{19A56FE7-3F89-474A-9EF0-EE27809D2609}" destId="{5D1FE868-32AC-408B-9A34-3A1DED5A7BEB}" srcOrd="0" destOrd="0" presId="urn:microsoft.com/office/officeart/2005/8/layout/hierarchy1"/>
    <dgm:cxn modelId="{4FC79E90-9F2F-436B-A350-DA5F3E3C8C59}" type="presParOf" srcId="{19A56FE7-3F89-474A-9EF0-EE27809D2609}" destId="{A368771E-08BC-46BE-8B2D-3505092D9BD4}" srcOrd="1" destOrd="0" presId="urn:microsoft.com/office/officeart/2005/8/layout/hierarchy1"/>
    <dgm:cxn modelId="{1480C9D3-3843-4913-ADD1-3C0B83CF85FD}" type="presParOf" srcId="{A368771E-08BC-46BE-8B2D-3505092D9BD4}" destId="{9BACDE98-C877-4A61-A4AD-CA5BF44E8A62}" srcOrd="0" destOrd="0" presId="urn:microsoft.com/office/officeart/2005/8/layout/hierarchy1"/>
    <dgm:cxn modelId="{23473BD1-763C-43BA-A147-2F3C0CD5F0F8}" type="presParOf" srcId="{9BACDE98-C877-4A61-A4AD-CA5BF44E8A62}" destId="{346F78E8-5F02-474B-82E2-901A699F3F11}" srcOrd="0" destOrd="0" presId="urn:microsoft.com/office/officeart/2005/8/layout/hierarchy1"/>
    <dgm:cxn modelId="{E4FA53A4-DC56-479E-A276-242DB7B8D7CD}" type="presParOf" srcId="{9BACDE98-C877-4A61-A4AD-CA5BF44E8A62}" destId="{C4F7F600-E77D-4883-AA37-4FADDAF1BFD7}" srcOrd="1" destOrd="0" presId="urn:microsoft.com/office/officeart/2005/8/layout/hierarchy1"/>
    <dgm:cxn modelId="{F79F0012-0FFB-49F9-A6E3-81C34C7269D2}" type="presParOf" srcId="{A368771E-08BC-46BE-8B2D-3505092D9BD4}" destId="{D9F7774A-0DAE-4F17-B4B8-13C0A0AB748A}" srcOrd="1" destOrd="0" presId="urn:microsoft.com/office/officeart/2005/8/layout/hierarchy1"/>
    <dgm:cxn modelId="{BC48DDA4-8E4A-4731-9D00-B0DF6B8A8C8C}" type="presParOf" srcId="{19A56FE7-3F89-474A-9EF0-EE27809D2609}" destId="{3D90F263-F864-49EE-B41F-F6250DE98643}" srcOrd="2" destOrd="0" presId="urn:microsoft.com/office/officeart/2005/8/layout/hierarchy1"/>
    <dgm:cxn modelId="{64D7B40D-58D1-4B4C-A791-84CDDC9BFBFB}" type="presParOf" srcId="{19A56FE7-3F89-474A-9EF0-EE27809D2609}" destId="{4C5DD473-A4C8-4095-824C-C0C748AA0888}" srcOrd="3" destOrd="0" presId="urn:microsoft.com/office/officeart/2005/8/layout/hierarchy1"/>
    <dgm:cxn modelId="{1662368E-A5BB-494B-8F1E-AC584718FFD2}" type="presParOf" srcId="{4C5DD473-A4C8-4095-824C-C0C748AA0888}" destId="{1877C7A2-38EA-41A1-AFB2-61B0185CE87A}" srcOrd="0" destOrd="0" presId="urn:microsoft.com/office/officeart/2005/8/layout/hierarchy1"/>
    <dgm:cxn modelId="{7EFB64A0-BEC3-4424-866A-87560EC6C016}" type="presParOf" srcId="{1877C7A2-38EA-41A1-AFB2-61B0185CE87A}" destId="{9F68DE9E-F1E2-428A-A2BE-5C8D84A4207C}" srcOrd="0" destOrd="0" presId="urn:microsoft.com/office/officeart/2005/8/layout/hierarchy1"/>
    <dgm:cxn modelId="{B0D591B3-B64D-4D84-AB2C-A9DE201644CA}" type="presParOf" srcId="{1877C7A2-38EA-41A1-AFB2-61B0185CE87A}" destId="{50DF07BC-6873-40E9-8A75-D89D2A18A7AB}" srcOrd="1" destOrd="0" presId="urn:microsoft.com/office/officeart/2005/8/layout/hierarchy1"/>
    <dgm:cxn modelId="{9063BE87-52CE-479E-B755-F734D99922F2}" type="presParOf" srcId="{4C5DD473-A4C8-4095-824C-C0C748AA0888}" destId="{CE239EA0-A0A7-4507-9180-A7669AF95CE5}" srcOrd="1" destOrd="0" presId="urn:microsoft.com/office/officeart/2005/8/layout/hierarchy1"/>
    <dgm:cxn modelId="{FF826401-25A1-4F93-9DFE-64FAEC37A4D8}" type="presParOf" srcId="{BB85AAA1-A726-4B1E-ACFA-0FED867E4401}" destId="{D669B35F-EC03-48AD-814D-F087ACEAFACE}" srcOrd="4" destOrd="0" presId="urn:microsoft.com/office/officeart/2005/8/layout/hierarchy1"/>
    <dgm:cxn modelId="{8DEECFD4-EAB5-438B-93D8-225E3435469F}" type="presParOf" srcId="{BB85AAA1-A726-4B1E-ACFA-0FED867E4401}" destId="{EA4F241C-84E2-4CA3-8208-99E1CC9883A6}" srcOrd="5" destOrd="0" presId="urn:microsoft.com/office/officeart/2005/8/layout/hierarchy1"/>
    <dgm:cxn modelId="{17D71D31-AA53-4696-A933-ED09A69DB4ED}" type="presParOf" srcId="{EA4F241C-84E2-4CA3-8208-99E1CC9883A6}" destId="{9FF1F846-699A-4F6F-9B3A-B6F5A721BEAD}" srcOrd="0" destOrd="0" presId="urn:microsoft.com/office/officeart/2005/8/layout/hierarchy1"/>
    <dgm:cxn modelId="{1A95EB35-D2EF-4D32-B739-3745AD7A9599}" type="presParOf" srcId="{9FF1F846-699A-4F6F-9B3A-B6F5A721BEAD}" destId="{37688AEA-6AA0-4D63-B628-B946ABCE8617}" srcOrd="0" destOrd="0" presId="urn:microsoft.com/office/officeart/2005/8/layout/hierarchy1"/>
    <dgm:cxn modelId="{443AD16A-9573-416F-A1B6-8620499CE8B1}" type="presParOf" srcId="{9FF1F846-699A-4F6F-9B3A-B6F5A721BEAD}" destId="{E75165C5-1E55-442C-8CC7-B63F31C13925}" srcOrd="1" destOrd="0" presId="urn:microsoft.com/office/officeart/2005/8/layout/hierarchy1"/>
    <dgm:cxn modelId="{FC0E5042-D21B-4DBA-845B-4233EC3C33D4}" type="presParOf" srcId="{EA4F241C-84E2-4CA3-8208-99E1CC9883A6}" destId="{579D32BB-273A-49E0-8493-79F1F4AB52C8}" srcOrd="1" destOrd="0" presId="urn:microsoft.com/office/officeart/2005/8/layout/hierarchy1"/>
    <dgm:cxn modelId="{EF7725A8-0FDE-46EE-806B-369B43EDA8AE}" type="presParOf" srcId="{579D32BB-273A-49E0-8493-79F1F4AB52C8}" destId="{779CBF68-EF4C-4E5C-9D98-ACDF4D9EABAF}" srcOrd="0" destOrd="0" presId="urn:microsoft.com/office/officeart/2005/8/layout/hierarchy1"/>
    <dgm:cxn modelId="{89E8CDE3-B041-41A6-A2FE-334B2639F146}" type="presParOf" srcId="{579D32BB-273A-49E0-8493-79F1F4AB52C8}" destId="{19ACBF8E-DD9C-4DEB-89A9-E12396D5AF0A}" srcOrd="1" destOrd="0" presId="urn:microsoft.com/office/officeart/2005/8/layout/hierarchy1"/>
    <dgm:cxn modelId="{ABFF62B9-DB69-49D4-AB2C-8C542828882C}" type="presParOf" srcId="{19ACBF8E-DD9C-4DEB-89A9-E12396D5AF0A}" destId="{8327698D-5024-407E-BAC9-4890E13A102C}" srcOrd="0" destOrd="0" presId="urn:microsoft.com/office/officeart/2005/8/layout/hierarchy1"/>
    <dgm:cxn modelId="{8014BAC9-2800-47C8-8332-D2A556554CC5}" type="presParOf" srcId="{8327698D-5024-407E-BAC9-4890E13A102C}" destId="{76938908-4EE1-4945-9F0D-964BBAF3EEFC}" srcOrd="0" destOrd="0" presId="urn:microsoft.com/office/officeart/2005/8/layout/hierarchy1"/>
    <dgm:cxn modelId="{0DA2FAEF-C81B-4454-83B2-6F9A5176CD0E}" type="presParOf" srcId="{8327698D-5024-407E-BAC9-4890E13A102C}" destId="{B075EEE2-CD88-40B4-84B3-D2858C249839}" srcOrd="1" destOrd="0" presId="urn:microsoft.com/office/officeart/2005/8/layout/hierarchy1"/>
    <dgm:cxn modelId="{4025F41A-5CA0-4DE3-8459-B31A74EE337D}" type="presParOf" srcId="{19ACBF8E-DD9C-4DEB-89A9-E12396D5AF0A}" destId="{DE437E0E-B84B-40F6-946A-CBFDDC028E53}" srcOrd="1" destOrd="0" presId="urn:microsoft.com/office/officeart/2005/8/layout/hierarchy1"/>
    <dgm:cxn modelId="{0B591EB9-226C-4DFF-B549-A864AA7FDDB4}" type="presParOf" srcId="{579D32BB-273A-49E0-8493-79F1F4AB52C8}" destId="{1E8F4107-CAEF-452C-B187-ABE1E3B22D93}" srcOrd="2" destOrd="0" presId="urn:microsoft.com/office/officeart/2005/8/layout/hierarchy1"/>
    <dgm:cxn modelId="{0ABB65E4-3C89-41E4-B7EE-B1C620D9AD8B}" type="presParOf" srcId="{579D32BB-273A-49E0-8493-79F1F4AB52C8}" destId="{09158AF2-8917-4354-AD6A-0B312DA36DBF}" srcOrd="3" destOrd="0" presId="urn:microsoft.com/office/officeart/2005/8/layout/hierarchy1"/>
    <dgm:cxn modelId="{02AA08B3-9DF3-40F2-9690-FBE44710FE77}" type="presParOf" srcId="{09158AF2-8917-4354-AD6A-0B312DA36DBF}" destId="{B306BEE6-BF1A-465E-AE2D-C912D5B51F22}" srcOrd="0" destOrd="0" presId="urn:microsoft.com/office/officeart/2005/8/layout/hierarchy1"/>
    <dgm:cxn modelId="{608B70F3-4C44-40B6-B1F7-A47A549A2B8D}" type="presParOf" srcId="{B306BEE6-BF1A-465E-AE2D-C912D5B51F22}" destId="{81737AEB-4A96-447C-82C0-B5EE7428B22D}" srcOrd="0" destOrd="0" presId="urn:microsoft.com/office/officeart/2005/8/layout/hierarchy1"/>
    <dgm:cxn modelId="{C1158BFD-F28F-4638-BE0A-8403AD1BA91F}" type="presParOf" srcId="{B306BEE6-BF1A-465E-AE2D-C912D5B51F22}" destId="{6D8B00CC-F3D1-4B8A-B001-3008D354178C}" srcOrd="1" destOrd="0" presId="urn:microsoft.com/office/officeart/2005/8/layout/hierarchy1"/>
    <dgm:cxn modelId="{36FF5A77-C910-4451-8B0D-E566C2947B15}" type="presParOf" srcId="{09158AF2-8917-4354-AD6A-0B312DA36DBF}" destId="{9B53E45F-5196-4E4A-AD66-7FDDDFF65C3D}" srcOrd="1" destOrd="0" presId="urn:microsoft.com/office/officeart/2005/8/layout/hierarchy1"/>
    <dgm:cxn modelId="{EE9585D8-128F-426F-970F-24AA068FA6FF}" type="presParOf" srcId="{579D32BB-273A-49E0-8493-79F1F4AB52C8}" destId="{082A9CF5-A5F6-4706-A602-0B39970CBAD7}" srcOrd="4" destOrd="0" presId="urn:microsoft.com/office/officeart/2005/8/layout/hierarchy1"/>
    <dgm:cxn modelId="{89FFBF99-1EFC-432E-A2A4-46E68632BFF5}" type="presParOf" srcId="{579D32BB-273A-49E0-8493-79F1F4AB52C8}" destId="{EA007E20-6D82-4B30-AE7D-178449B86266}" srcOrd="5" destOrd="0" presId="urn:microsoft.com/office/officeart/2005/8/layout/hierarchy1"/>
    <dgm:cxn modelId="{FD19087E-1A91-4AA2-AD4A-86972E46465B}" type="presParOf" srcId="{EA007E20-6D82-4B30-AE7D-178449B86266}" destId="{10633BC1-41E3-4AA3-8D7E-000CA4B5D20A}" srcOrd="0" destOrd="0" presId="urn:microsoft.com/office/officeart/2005/8/layout/hierarchy1"/>
    <dgm:cxn modelId="{F44927C7-E182-47F9-8542-567B067A9A40}" type="presParOf" srcId="{10633BC1-41E3-4AA3-8D7E-000CA4B5D20A}" destId="{F436CDF5-57C3-4EE8-AEAF-9ECEB0D6C6DE}" srcOrd="0" destOrd="0" presId="urn:microsoft.com/office/officeart/2005/8/layout/hierarchy1"/>
    <dgm:cxn modelId="{4CA919ED-1254-42B1-858A-FBB82451A244}" type="presParOf" srcId="{10633BC1-41E3-4AA3-8D7E-000CA4B5D20A}" destId="{3A2AAEA4-364E-4C89-9D1F-166ACBCF3E29}" srcOrd="1" destOrd="0" presId="urn:microsoft.com/office/officeart/2005/8/layout/hierarchy1"/>
    <dgm:cxn modelId="{8E5A117D-D2A5-46C4-8724-59061BF713A7}" type="presParOf" srcId="{EA007E20-6D82-4B30-AE7D-178449B86266}" destId="{4A291644-EEBC-41F2-92CB-C9094F155D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606724-8A40-485A-9B74-EC924F851C38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576AC504-B852-4BA4-A2A6-1404F5B76614}">
      <dgm:prSet phldrT="[Text]"/>
      <dgm:spPr/>
      <dgm:t>
        <a:bodyPr/>
        <a:lstStyle/>
        <a:p>
          <a:r>
            <a:rPr lang="th-TH" b="1" dirty="0"/>
            <a:t>การลงโทษบุคคลใดต้องมีกฎหมายบัญญัติเป็นความผิดและกำหนดโทษไว้</a:t>
          </a:r>
        </a:p>
      </dgm:t>
    </dgm:pt>
    <dgm:pt modelId="{B81EDBEB-BAAB-47D3-8DF7-027553D388E6}" type="parTrans" cxnId="{A78740C6-D830-47BD-83FF-AF7DFA7383D1}">
      <dgm:prSet/>
      <dgm:spPr/>
      <dgm:t>
        <a:bodyPr/>
        <a:lstStyle/>
        <a:p>
          <a:endParaRPr lang="th-TH"/>
        </a:p>
      </dgm:t>
    </dgm:pt>
    <dgm:pt modelId="{2F74031D-343F-4A24-A1A0-DCB153CDB810}" type="sibTrans" cxnId="{A78740C6-D830-47BD-83FF-AF7DFA7383D1}">
      <dgm:prSet/>
      <dgm:spPr/>
      <dgm:t>
        <a:bodyPr/>
        <a:lstStyle/>
        <a:p>
          <a:endParaRPr lang="th-TH"/>
        </a:p>
      </dgm:t>
    </dgm:pt>
    <dgm:pt modelId="{20B22BA0-D20E-4758-842C-93C902122D91}">
      <dgm:prSet phldrT="[Text]"/>
      <dgm:spPr/>
      <dgm:t>
        <a:bodyPr/>
        <a:lstStyle/>
        <a:p>
          <a:r>
            <a:rPr lang="th-TH" b="1" dirty="0"/>
            <a:t>หากมีการบัญญัติไว้แล้วต้องแปล ตีความกฎหมายโดยเคร่งครัด</a:t>
          </a:r>
        </a:p>
      </dgm:t>
    </dgm:pt>
    <dgm:pt modelId="{5BAC58C3-68E4-4D49-A138-8078D9E1F274}" type="parTrans" cxnId="{F2F0F681-F4BE-4BE7-AF90-4CE5381453A0}">
      <dgm:prSet/>
      <dgm:spPr/>
      <dgm:t>
        <a:bodyPr/>
        <a:lstStyle/>
        <a:p>
          <a:endParaRPr lang="th-TH"/>
        </a:p>
      </dgm:t>
    </dgm:pt>
    <dgm:pt modelId="{2D5713D6-DF83-49FA-8AAF-75C283E4D8DE}" type="sibTrans" cxnId="{F2F0F681-F4BE-4BE7-AF90-4CE5381453A0}">
      <dgm:prSet/>
      <dgm:spPr/>
      <dgm:t>
        <a:bodyPr/>
        <a:lstStyle/>
        <a:p>
          <a:endParaRPr lang="th-TH"/>
        </a:p>
      </dgm:t>
    </dgm:pt>
    <dgm:pt modelId="{01B1DAA2-4D32-4822-8E58-D125664E9486}">
      <dgm:prSet phldrT="[Text]"/>
      <dgm:spPr/>
      <dgm:t>
        <a:bodyPr/>
        <a:lstStyle/>
        <a:p>
          <a:r>
            <a:rPr lang="th-TH" b="1" dirty="0"/>
            <a:t>กฎหมายอาญาไม่มีผลย้อนหลัง</a:t>
          </a:r>
        </a:p>
      </dgm:t>
    </dgm:pt>
    <dgm:pt modelId="{4BF5D912-7E0F-43CC-8C08-8415953ED1D3}" type="parTrans" cxnId="{0FC6516B-B92E-4B22-ABD0-7CC3D328D028}">
      <dgm:prSet/>
      <dgm:spPr/>
      <dgm:t>
        <a:bodyPr/>
        <a:lstStyle/>
        <a:p>
          <a:endParaRPr lang="th-TH"/>
        </a:p>
      </dgm:t>
    </dgm:pt>
    <dgm:pt modelId="{6BB8C7EF-EE90-4CE4-A520-E2F47E65920F}" type="sibTrans" cxnId="{0FC6516B-B92E-4B22-ABD0-7CC3D328D028}">
      <dgm:prSet/>
      <dgm:spPr/>
      <dgm:t>
        <a:bodyPr/>
        <a:lstStyle/>
        <a:p>
          <a:endParaRPr lang="th-TH"/>
        </a:p>
      </dgm:t>
    </dgm:pt>
    <dgm:pt modelId="{CB647DD0-8540-4C9B-B686-A7FDEDA0D81D}" type="pres">
      <dgm:prSet presAssocID="{7D606724-8A40-485A-9B74-EC924F851C38}" presName="Name0" presStyleCnt="0">
        <dgm:presLayoutVars>
          <dgm:chMax val="7"/>
          <dgm:chPref val="7"/>
          <dgm:dir/>
        </dgm:presLayoutVars>
      </dgm:prSet>
      <dgm:spPr/>
    </dgm:pt>
    <dgm:pt modelId="{A3C078EE-5F34-44D2-BAA1-BA4FAD5334A8}" type="pres">
      <dgm:prSet presAssocID="{7D606724-8A40-485A-9B74-EC924F851C38}" presName="Name1" presStyleCnt="0"/>
      <dgm:spPr/>
    </dgm:pt>
    <dgm:pt modelId="{07BCD6A0-B3F2-44D4-B1AD-D97889716258}" type="pres">
      <dgm:prSet presAssocID="{7D606724-8A40-485A-9B74-EC924F851C38}" presName="cycle" presStyleCnt="0"/>
      <dgm:spPr/>
    </dgm:pt>
    <dgm:pt modelId="{C57D2B64-7CEE-4820-B6D6-F0ED4B58FE72}" type="pres">
      <dgm:prSet presAssocID="{7D606724-8A40-485A-9B74-EC924F851C38}" presName="srcNode" presStyleLbl="node1" presStyleIdx="0" presStyleCnt="3"/>
      <dgm:spPr/>
    </dgm:pt>
    <dgm:pt modelId="{7538372B-E3CC-4208-B32F-8007CFDD63AF}" type="pres">
      <dgm:prSet presAssocID="{7D606724-8A40-485A-9B74-EC924F851C38}" presName="conn" presStyleLbl="parChTrans1D2" presStyleIdx="0" presStyleCnt="1"/>
      <dgm:spPr/>
    </dgm:pt>
    <dgm:pt modelId="{66897CAA-9137-4257-84FB-B57DD0FE857B}" type="pres">
      <dgm:prSet presAssocID="{7D606724-8A40-485A-9B74-EC924F851C38}" presName="extraNode" presStyleLbl="node1" presStyleIdx="0" presStyleCnt="3"/>
      <dgm:spPr/>
    </dgm:pt>
    <dgm:pt modelId="{134E9985-C234-4C75-B99E-6E5B8CEF9BAC}" type="pres">
      <dgm:prSet presAssocID="{7D606724-8A40-485A-9B74-EC924F851C38}" presName="dstNode" presStyleLbl="node1" presStyleIdx="0" presStyleCnt="3"/>
      <dgm:spPr/>
    </dgm:pt>
    <dgm:pt modelId="{2DC86F56-96D0-4A0C-9C17-00056678217D}" type="pres">
      <dgm:prSet presAssocID="{576AC504-B852-4BA4-A2A6-1404F5B76614}" presName="text_1" presStyleLbl="node1" presStyleIdx="0" presStyleCnt="3">
        <dgm:presLayoutVars>
          <dgm:bulletEnabled val="1"/>
        </dgm:presLayoutVars>
      </dgm:prSet>
      <dgm:spPr/>
    </dgm:pt>
    <dgm:pt modelId="{4A72BCB0-14D8-4640-8F89-099AE37ED46A}" type="pres">
      <dgm:prSet presAssocID="{576AC504-B852-4BA4-A2A6-1404F5B76614}" presName="accent_1" presStyleCnt="0"/>
      <dgm:spPr/>
    </dgm:pt>
    <dgm:pt modelId="{3FE4D93F-8251-48D6-85DD-13E4998085F1}" type="pres">
      <dgm:prSet presAssocID="{576AC504-B852-4BA4-A2A6-1404F5B76614}" presName="accentRepeatNode" presStyleLbl="solidFgAcc1" presStyleIdx="0" presStyleCnt="3"/>
      <dgm:spPr/>
    </dgm:pt>
    <dgm:pt modelId="{E760AC93-40AF-4F2D-9CB8-C3AA3664AFFF}" type="pres">
      <dgm:prSet presAssocID="{20B22BA0-D20E-4758-842C-93C902122D91}" presName="text_2" presStyleLbl="node1" presStyleIdx="1" presStyleCnt="3">
        <dgm:presLayoutVars>
          <dgm:bulletEnabled val="1"/>
        </dgm:presLayoutVars>
      </dgm:prSet>
      <dgm:spPr/>
    </dgm:pt>
    <dgm:pt modelId="{B12C736B-3E4A-4A2B-AE9F-685E0E067BFE}" type="pres">
      <dgm:prSet presAssocID="{20B22BA0-D20E-4758-842C-93C902122D91}" presName="accent_2" presStyleCnt="0"/>
      <dgm:spPr/>
    </dgm:pt>
    <dgm:pt modelId="{60810921-E816-4CCA-8D9C-97F43E452B4B}" type="pres">
      <dgm:prSet presAssocID="{20B22BA0-D20E-4758-842C-93C902122D91}" presName="accentRepeatNode" presStyleLbl="solidFgAcc1" presStyleIdx="1" presStyleCnt="3"/>
      <dgm:spPr/>
    </dgm:pt>
    <dgm:pt modelId="{F865D386-6454-4FE7-B2E8-488DFA47F3D8}" type="pres">
      <dgm:prSet presAssocID="{01B1DAA2-4D32-4822-8E58-D125664E9486}" presName="text_3" presStyleLbl="node1" presStyleIdx="2" presStyleCnt="3">
        <dgm:presLayoutVars>
          <dgm:bulletEnabled val="1"/>
        </dgm:presLayoutVars>
      </dgm:prSet>
      <dgm:spPr/>
    </dgm:pt>
    <dgm:pt modelId="{2E94D324-7DA2-40BA-A028-D46461299449}" type="pres">
      <dgm:prSet presAssocID="{01B1DAA2-4D32-4822-8E58-D125664E9486}" presName="accent_3" presStyleCnt="0"/>
      <dgm:spPr/>
    </dgm:pt>
    <dgm:pt modelId="{4D9AFF34-6D05-4A32-86A6-DB7E0AD931CE}" type="pres">
      <dgm:prSet presAssocID="{01B1DAA2-4D32-4822-8E58-D125664E9486}" presName="accentRepeatNode" presStyleLbl="solidFgAcc1" presStyleIdx="2" presStyleCnt="3"/>
      <dgm:spPr/>
    </dgm:pt>
  </dgm:ptLst>
  <dgm:cxnLst>
    <dgm:cxn modelId="{2DA02135-6D3B-425A-A08D-D57E50D97672}" type="presOf" srcId="{7D606724-8A40-485A-9B74-EC924F851C38}" destId="{CB647DD0-8540-4C9B-B686-A7FDEDA0D81D}" srcOrd="0" destOrd="0" presId="urn:microsoft.com/office/officeart/2008/layout/VerticalCurvedList"/>
    <dgm:cxn modelId="{BF567062-515C-4A9D-9D3B-392A56E64D81}" type="presOf" srcId="{20B22BA0-D20E-4758-842C-93C902122D91}" destId="{E760AC93-40AF-4F2D-9CB8-C3AA3664AFFF}" srcOrd="0" destOrd="0" presId="urn:microsoft.com/office/officeart/2008/layout/VerticalCurvedList"/>
    <dgm:cxn modelId="{0FC6516B-B92E-4B22-ABD0-7CC3D328D028}" srcId="{7D606724-8A40-485A-9B74-EC924F851C38}" destId="{01B1DAA2-4D32-4822-8E58-D125664E9486}" srcOrd="2" destOrd="0" parTransId="{4BF5D912-7E0F-43CC-8C08-8415953ED1D3}" sibTransId="{6BB8C7EF-EE90-4CE4-A520-E2F47E65920F}"/>
    <dgm:cxn modelId="{2F46AE78-2B2E-4611-B6D2-186DF7C91DB1}" type="presOf" srcId="{01B1DAA2-4D32-4822-8E58-D125664E9486}" destId="{F865D386-6454-4FE7-B2E8-488DFA47F3D8}" srcOrd="0" destOrd="0" presId="urn:microsoft.com/office/officeart/2008/layout/VerticalCurvedList"/>
    <dgm:cxn modelId="{F2F0F681-F4BE-4BE7-AF90-4CE5381453A0}" srcId="{7D606724-8A40-485A-9B74-EC924F851C38}" destId="{20B22BA0-D20E-4758-842C-93C902122D91}" srcOrd="1" destOrd="0" parTransId="{5BAC58C3-68E4-4D49-A138-8078D9E1F274}" sibTransId="{2D5713D6-DF83-49FA-8AAF-75C283E4D8DE}"/>
    <dgm:cxn modelId="{A78740C6-D830-47BD-83FF-AF7DFA7383D1}" srcId="{7D606724-8A40-485A-9B74-EC924F851C38}" destId="{576AC504-B852-4BA4-A2A6-1404F5B76614}" srcOrd="0" destOrd="0" parTransId="{B81EDBEB-BAAB-47D3-8DF7-027553D388E6}" sibTransId="{2F74031D-343F-4A24-A1A0-DCB153CDB810}"/>
    <dgm:cxn modelId="{A4AD48CA-F963-43FF-AF59-8D1BF052C40B}" type="presOf" srcId="{2F74031D-343F-4A24-A1A0-DCB153CDB810}" destId="{7538372B-E3CC-4208-B32F-8007CFDD63AF}" srcOrd="0" destOrd="0" presId="urn:microsoft.com/office/officeart/2008/layout/VerticalCurvedList"/>
    <dgm:cxn modelId="{4688CBF5-5F67-485A-8D84-AADABBC383D0}" type="presOf" srcId="{576AC504-B852-4BA4-A2A6-1404F5B76614}" destId="{2DC86F56-96D0-4A0C-9C17-00056678217D}" srcOrd="0" destOrd="0" presId="urn:microsoft.com/office/officeart/2008/layout/VerticalCurvedList"/>
    <dgm:cxn modelId="{409A8FA2-B97B-45F4-80E3-A503F11AD545}" type="presParOf" srcId="{CB647DD0-8540-4C9B-B686-A7FDEDA0D81D}" destId="{A3C078EE-5F34-44D2-BAA1-BA4FAD5334A8}" srcOrd="0" destOrd="0" presId="urn:microsoft.com/office/officeart/2008/layout/VerticalCurvedList"/>
    <dgm:cxn modelId="{B0E014F1-664A-4131-89D3-9FDB04629378}" type="presParOf" srcId="{A3C078EE-5F34-44D2-BAA1-BA4FAD5334A8}" destId="{07BCD6A0-B3F2-44D4-B1AD-D97889716258}" srcOrd="0" destOrd="0" presId="urn:microsoft.com/office/officeart/2008/layout/VerticalCurvedList"/>
    <dgm:cxn modelId="{F0EC22BF-D864-4B93-8268-75A92F35E3F1}" type="presParOf" srcId="{07BCD6A0-B3F2-44D4-B1AD-D97889716258}" destId="{C57D2B64-7CEE-4820-B6D6-F0ED4B58FE72}" srcOrd="0" destOrd="0" presId="urn:microsoft.com/office/officeart/2008/layout/VerticalCurvedList"/>
    <dgm:cxn modelId="{736E24C5-A5EF-4DBE-B620-4B7854CAEBDA}" type="presParOf" srcId="{07BCD6A0-B3F2-44D4-B1AD-D97889716258}" destId="{7538372B-E3CC-4208-B32F-8007CFDD63AF}" srcOrd="1" destOrd="0" presId="urn:microsoft.com/office/officeart/2008/layout/VerticalCurvedList"/>
    <dgm:cxn modelId="{DDDF0609-C590-4492-99DE-2A26FDA05CF7}" type="presParOf" srcId="{07BCD6A0-B3F2-44D4-B1AD-D97889716258}" destId="{66897CAA-9137-4257-84FB-B57DD0FE857B}" srcOrd="2" destOrd="0" presId="urn:microsoft.com/office/officeart/2008/layout/VerticalCurvedList"/>
    <dgm:cxn modelId="{622975CC-05C9-4F71-9B5E-BDB6A3BB3269}" type="presParOf" srcId="{07BCD6A0-B3F2-44D4-B1AD-D97889716258}" destId="{134E9985-C234-4C75-B99E-6E5B8CEF9BAC}" srcOrd="3" destOrd="0" presId="urn:microsoft.com/office/officeart/2008/layout/VerticalCurvedList"/>
    <dgm:cxn modelId="{018A4714-0D3F-422F-BBE4-C6EAEB71DDA7}" type="presParOf" srcId="{A3C078EE-5F34-44D2-BAA1-BA4FAD5334A8}" destId="{2DC86F56-96D0-4A0C-9C17-00056678217D}" srcOrd="1" destOrd="0" presId="urn:microsoft.com/office/officeart/2008/layout/VerticalCurvedList"/>
    <dgm:cxn modelId="{08161AB6-8189-4D72-8BB8-331BFAAE303C}" type="presParOf" srcId="{A3C078EE-5F34-44D2-BAA1-BA4FAD5334A8}" destId="{4A72BCB0-14D8-4640-8F89-099AE37ED46A}" srcOrd="2" destOrd="0" presId="urn:microsoft.com/office/officeart/2008/layout/VerticalCurvedList"/>
    <dgm:cxn modelId="{6EE06293-10F3-417D-A501-5DF8ABCFC476}" type="presParOf" srcId="{4A72BCB0-14D8-4640-8F89-099AE37ED46A}" destId="{3FE4D93F-8251-48D6-85DD-13E4998085F1}" srcOrd="0" destOrd="0" presId="urn:microsoft.com/office/officeart/2008/layout/VerticalCurvedList"/>
    <dgm:cxn modelId="{5AD7CD4F-A35B-48C1-A15D-06C747F9D235}" type="presParOf" srcId="{A3C078EE-5F34-44D2-BAA1-BA4FAD5334A8}" destId="{E760AC93-40AF-4F2D-9CB8-C3AA3664AFFF}" srcOrd="3" destOrd="0" presId="urn:microsoft.com/office/officeart/2008/layout/VerticalCurvedList"/>
    <dgm:cxn modelId="{825D8504-AF0A-4D8E-9146-562A057B2FDF}" type="presParOf" srcId="{A3C078EE-5F34-44D2-BAA1-BA4FAD5334A8}" destId="{B12C736B-3E4A-4A2B-AE9F-685E0E067BFE}" srcOrd="4" destOrd="0" presId="urn:microsoft.com/office/officeart/2008/layout/VerticalCurvedList"/>
    <dgm:cxn modelId="{04D61932-C4AC-404D-9C9A-D19D5C8EAA43}" type="presParOf" srcId="{B12C736B-3E4A-4A2B-AE9F-685E0E067BFE}" destId="{60810921-E816-4CCA-8D9C-97F43E452B4B}" srcOrd="0" destOrd="0" presId="urn:microsoft.com/office/officeart/2008/layout/VerticalCurvedList"/>
    <dgm:cxn modelId="{54CDB14E-1E8B-4EC3-9A5A-1D8592721457}" type="presParOf" srcId="{A3C078EE-5F34-44D2-BAA1-BA4FAD5334A8}" destId="{F865D386-6454-4FE7-B2E8-488DFA47F3D8}" srcOrd="5" destOrd="0" presId="urn:microsoft.com/office/officeart/2008/layout/VerticalCurvedList"/>
    <dgm:cxn modelId="{E217155D-D0B9-4B07-AFD3-79CA280D6610}" type="presParOf" srcId="{A3C078EE-5F34-44D2-BAA1-BA4FAD5334A8}" destId="{2E94D324-7DA2-40BA-A028-D46461299449}" srcOrd="6" destOrd="0" presId="urn:microsoft.com/office/officeart/2008/layout/VerticalCurvedList"/>
    <dgm:cxn modelId="{8D56E0A9-377D-4DBD-9DAA-FFC70D2DFB64}" type="presParOf" srcId="{2E94D324-7DA2-40BA-A028-D46461299449}" destId="{4D9AFF34-6D05-4A32-86A6-DB7E0AD931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E91F6B-2032-42BD-B693-35FE42A2176E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1B869F9F-641C-4AE4-AA83-4AEF6C07AD79}">
      <dgm:prSet phldrT="[Text]"/>
      <dgm:spPr/>
      <dgm:t>
        <a:bodyPr/>
        <a:lstStyle/>
        <a:p>
          <a:r>
            <a:rPr lang="th-TH" b="1" dirty="0"/>
            <a:t>กฎหมายที่เป็นตามมาตรา </a:t>
          </a:r>
          <a:r>
            <a:rPr lang="en-US" b="1" dirty="0"/>
            <a:t>3</a:t>
          </a:r>
          <a:r>
            <a:rPr lang="th-TH" b="1" dirty="0"/>
            <a:t> คุณแก่ผู้กระทำผิด</a:t>
          </a:r>
          <a:r>
            <a:rPr lang="en-US" b="1" dirty="0"/>
            <a:t> </a:t>
          </a:r>
          <a:r>
            <a:rPr lang="th-TH" b="1" dirty="0"/>
            <a:t>มีผลย้อนหลังได้ตามมาตรา </a:t>
          </a:r>
          <a:r>
            <a:rPr lang="en-US" b="1" dirty="0"/>
            <a:t>3</a:t>
          </a:r>
          <a:endParaRPr lang="th-TH" b="1" dirty="0"/>
        </a:p>
      </dgm:t>
    </dgm:pt>
    <dgm:pt modelId="{E85846E3-371A-4152-A6F2-743FEBBE606B}" type="parTrans" cxnId="{44B6AD8B-833F-4882-8454-149572942656}">
      <dgm:prSet/>
      <dgm:spPr/>
      <dgm:t>
        <a:bodyPr/>
        <a:lstStyle/>
        <a:p>
          <a:endParaRPr lang="th-TH"/>
        </a:p>
      </dgm:t>
    </dgm:pt>
    <dgm:pt modelId="{411B4AB9-CC0B-4092-84FE-5C1E623F08AE}" type="sibTrans" cxnId="{44B6AD8B-833F-4882-8454-149572942656}">
      <dgm:prSet/>
      <dgm:spPr/>
      <dgm:t>
        <a:bodyPr/>
        <a:lstStyle/>
        <a:p>
          <a:endParaRPr lang="th-TH"/>
        </a:p>
      </dgm:t>
    </dgm:pt>
    <dgm:pt modelId="{6DD52D1B-5890-4CAC-963F-6869768BE514}">
      <dgm:prSet phldrT="[Text]"/>
      <dgm:spPr/>
      <dgm:t>
        <a:bodyPr/>
        <a:lstStyle/>
        <a:p>
          <a:r>
            <a:rPr lang="th-TH" b="1" dirty="0"/>
            <a:t>วิธีการเพื่อความปลอดภัย มาตรา </a:t>
          </a:r>
          <a:r>
            <a:rPr lang="en-US" b="1" dirty="0"/>
            <a:t>12 -15 </a:t>
          </a:r>
          <a:r>
            <a:rPr lang="th-TH" b="1" dirty="0"/>
            <a:t>ย้อนหลังได้</a:t>
          </a:r>
        </a:p>
      </dgm:t>
    </dgm:pt>
    <dgm:pt modelId="{1C0EF551-5706-4092-BB6C-3A012CAF511C}" type="parTrans" cxnId="{FE0244EB-5C4F-4141-96D1-4FF8BA8CC1C1}">
      <dgm:prSet/>
      <dgm:spPr/>
      <dgm:t>
        <a:bodyPr/>
        <a:lstStyle/>
        <a:p>
          <a:endParaRPr lang="th-TH"/>
        </a:p>
      </dgm:t>
    </dgm:pt>
    <dgm:pt modelId="{C692ECF5-5684-49C5-83AF-0533D9C1A952}" type="sibTrans" cxnId="{FE0244EB-5C4F-4141-96D1-4FF8BA8CC1C1}">
      <dgm:prSet/>
      <dgm:spPr/>
      <dgm:t>
        <a:bodyPr/>
        <a:lstStyle/>
        <a:p>
          <a:endParaRPr lang="th-TH"/>
        </a:p>
      </dgm:t>
    </dgm:pt>
    <dgm:pt modelId="{D56763B8-BA54-4666-AA5F-17A7A14E88C3}">
      <dgm:prSet phldrT="[Text]"/>
      <dgm:spPr/>
      <dgm:t>
        <a:bodyPr/>
        <a:lstStyle/>
        <a:p>
          <a:r>
            <a:rPr lang="th-TH" b="1" dirty="0"/>
            <a:t>ใช้กฎหมายที่ออกภายหลังเพื่อตีความกฎหมายเดิม ย้อนหลังได้</a:t>
          </a:r>
        </a:p>
      </dgm:t>
    </dgm:pt>
    <dgm:pt modelId="{92DB79D9-961C-4CE1-8AA4-FCC5A0285D20}" type="parTrans" cxnId="{27F38DE2-9335-4BB1-8133-8EB235265672}">
      <dgm:prSet/>
      <dgm:spPr/>
      <dgm:t>
        <a:bodyPr/>
        <a:lstStyle/>
        <a:p>
          <a:endParaRPr lang="th-TH"/>
        </a:p>
      </dgm:t>
    </dgm:pt>
    <dgm:pt modelId="{30F35426-9CE0-46F3-8C4E-80F94623DD01}" type="sibTrans" cxnId="{27F38DE2-9335-4BB1-8133-8EB235265672}">
      <dgm:prSet/>
      <dgm:spPr/>
      <dgm:t>
        <a:bodyPr/>
        <a:lstStyle/>
        <a:p>
          <a:endParaRPr lang="th-TH"/>
        </a:p>
      </dgm:t>
    </dgm:pt>
    <dgm:pt modelId="{FE52E996-DE1F-4C6C-A93D-537AFDB349E2}">
      <dgm:prSet/>
      <dgm:spPr/>
      <dgm:t>
        <a:bodyPr/>
        <a:lstStyle/>
        <a:p>
          <a:r>
            <a:rPr lang="th-TH" b="1" dirty="0"/>
            <a:t>กรณีที่เป็นเรื่องกฎหมายยกเลิกความผิดเดิม มีผลย้อนหลังได้</a:t>
          </a:r>
        </a:p>
      </dgm:t>
    </dgm:pt>
    <dgm:pt modelId="{A455D37A-FF98-4EFD-BA16-2EB4863C04CF}" type="parTrans" cxnId="{CF9A0269-C173-4B2F-80FD-9EA4EE753265}">
      <dgm:prSet/>
      <dgm:spPr/>
      <dgm:t>
        <a:bodyPr/>
        <a:lstStyle/>
        <a:p>
          <a:endParaRPr lang="th-TH"/>
        </a:p>
      </dgm:t>
    </dgm:pt>
    <dgm:pt modelId="{0F2F02A5-A950-49B2-96C0-AD52A9D55D96}" type="sibTrans" cxnId="{CF9A0269-C173-4B2F-80FD-9EA4EE753265}">
      <dgm:prSet/>
      <dgm:spPr/>
      <dgm:t>
        <a:bodyPr/>
        <a:lstStyle/>
        <a:p>
          <a:endParaRPr lang="th-TH"/>
        </a:p>
      </dgm:t>
    </dgm:pt>
    <dgm:pt modelId="{7C47B497-2A4E-4080-84E4-D1F1389891B9}" type="pres">
      <dgm:prSet presAssocID="{F8E91F6B-2032-42BD-B693-35FE42A2176E}" presName="Name0" presStyleCnt="0">
        <dgm:presLayoutVars>
          <dgm:chMax val="7"/>
          <dgm:chPref val="7"/>
          <dgm:dir/>
        </dgm:presLayoutVars>
      </dgm:prSet>
      <dgm:spPr/>
    </dgm:pt>
    <dgm:pt modelId="{9B1F0F96-8834-4894-9993-F3F23E9799B8}" type="pres">
      <dgm:prSet presAssocID="{F8E91F6B-2032-42BD-B693-35FE42A2176E}" presName="Name1" presStyleCnt="0"/>
      <dgm:spPr/>
    </dgm:pt>
    <dgm:pt modelId="{9279835D-1E21-45AD-A4E7-A681702885C2}" type="pres">
      <dgm:prSet presAssocID="{F8E91F6B-2032-42BD-B693-35FE42A2176E}" presName="cycle" presStyleCnt="0"/>
      <dgm:spPr/>
    </dgm:pt>
    <dgm:pt modelId="{B11C3A0A-C33A-432A-97E3-7B0DF06E0D8F}" type="pres">
      <dgm:prSet presAssocID="{F8E91F6B-2032-42BD-B693-35FE42A2176E}" presName="srcNode" presStyleLbl="node1" presStyleIdx="0" presStyleCnt="4"/>
      <dgm:spPr/>
    </dgm:pt>
    <dgm:pt modelId="{DDCBA9B4-C617-444C-8BB9-08530FB2667A}" type="pres">
      <dgm:prSet presAssocID="{F8E91F6B-2032-42BD-B693-35FE42A2176E}" presName="conn" presStyleLbl="parChTrans1D2" presStyleIdx="0" presStyleCnt="1"/>
      <dgm:spPr/>
    </dgm:pt>
    <dgm:pt modelId="{0E94F216-4AE4-486F-A1B4-B399860A796E}" type="pres">
      <dgm:prSet presAssocID="{F8E91F6B-2032-42BD-B693-35FE42A2176E}" presName="extraNode" presStyleLbl="node1" presStyleIdx="0" presStyleCnt="4"/>
      <dgm:spPr/>
    </dgm:pt>
    <dgm:pt modelId="{7E8875C0-CCD3-48C9-8F52-5F132D379252}" type="pres">
      <dgm:prSet presAssocID="{F8E91F6B-2032-42BD-B693-35FE42A2176E}" presName="dstNode" presStyleLbl="node1" presStyleIdx="0" presStyleCnt="4"/>
      <dgm:spPr/>
    </dgm:pt>
    <dgm:pt modelId="{8354F440-38E0-4E4B-AD11-0A1CFEDCF60F}" type="pres">
      <dgm:prSet presAssocID="{FE52E996-DE1F-4C6C-A93D-537AFDB349E2}" presName="text_1" presStyleLbl="node1" presStyleIdx="0" presStyleCnt="4">
        <dgm:presLayoutVars>
          <dgm:bulletEnabled val="1"/>
        </dgm:presLayoutVars>
      </dgm:prSet>
      <dgm:spPr/>
    </dgm:pt>
    <dgm:pt modelId="{EEB3F562-A454-49E0-B418-08E97F7C4FA0}" type="pres">
      <dgm:prSet presAssocID="{FE52E996-DE1F-4C6C-A93D-537AFDB349E2}" presName="accent_1" presStyleCnt="0"/>
      <dgm:spPr/>
    </dgm:pt>
    <dgm:pt modelId="{AB7FE698-957E-4A0A-BE99-E6B24E5EA2BA}" type="pres">
      <dgm:prSet presAssocID="{FE52E996-DE1F-4C6C-A93D-537AFDB349E2}" presName="accentRepeatNode" presStyleLbl="solidFgAcc1" presStyleIdx="0" presStyleCnt="4"/>
      <dgm:spPr/>
    </dgm:pt>
    <dgm:pt modelId="{250E6172-7A58-4560-909A-C93C9BF4487A}" type="pres">
      <dgm:prSet presAssocID="{1B869F9F-641C-4AE4-AA83-4AEF6C07AD79}" presName="text_2" presStyleLbl="node1" presStyleIdx="1" presStyleCnt="4">
        <dgm:presLayoutVars>
          <dgm:bulletEnabled val="1"/>
        </dgm:presLayoutVars>
      </dgm:prSet>
      <dgm:spPr/>
    </dgm:pt>
    <dgm:pt modelId="{66465F88-31B4-4371-9CF6-7E4515951FBE}" type="pres">
      <dgm:prSet presAssocID="{1B869F9F-641C-4AE4-AA83-4AEF6C07AD79}" presName="accent_2" presStyleCnt="0"/>
      <dgm:spPr/>
    </dgm:pt>
    <dgm:pt modelId="{3BC54978-5E84-4163-B551-0D584EB6AAF8}" type="pres">
      <dgm:prSet presAssocID="{1B869F9F-641C-4AE4-AA83-4AEF6C07AD79}" presName="accentRepeatNode" presStyleLbl="solidFgAcc1" presStyleIdx="1" presStyleCnt="4"/>
      <dgm:spPr/>
    </dgm:pt>
    <dgm:pt modelId="{157EC86C-B7B9-4B16-BC87-90BF87150C54}" type="pres">
      <dgm:prSet presAssocID="{6DD52D1B-5890-4CAC-963F-6869768BE514}" presName="text_3" presStyleLbl="node1" presStyleIdx="2" presStyleCnt="4">
        <dgm:presLayoutVars>
          <dgm:bulletEnabled val="1"/>
        </dgm:presLayoutVars>
      </dgm:prSet>
      <dgm:spPr/>
    </dgm:pt>
    <dgm:pt modelId="{74220B3F-62ED-481C-B15D-7070CB19AAF5}" type="pres">
      <dgm:prSet presAssocID="{6DD52D1B-5890-4CAC-963F-6869768BE514}" presName="accent_3" presStyleCnt="0"/>
      <dgm:spPr/>
    </dgm:pt>
    <dgm:pt modelId="{92844054-3791-4B3E-9849-D68D7017E2A5}" type="pres">
      <dgm:prSet presAssocID="{6DD52D1B-5890-4CAC-963F-6869768BE514}" presName="accentRepeatNode" presStyleLbl="solidFgAcc1" presStyleIdx="2" presStyleCnt="4"/>
      <dgm:spPr/>
    </dgm:pt>
    <dgm:pt modelId="{9A7F1C5A-B693-43EC-9107-9999230C21F1}" type="pres">
      <dgm:prSet presAssocID="{D56763B8-BA54-4666-AA5F-17A7A14E88C3}" presName="text_4" presStyleLbl="node1" presStyleIdx="3" presStyleCnt="4">
        <dgm:presLayoutVars>
          <dgm:bulletEnabled val="1"/>
        </dgm:presLayoutVars>
      </dgm:prSet>
      <dgm:spPr/>
    </dgm:pt>
    <dgm:pt modelId="{0C5A0E02-65A5-483C-951B-BB0E4862DC84}" type="pres">
      <dgm:prSet presAssocID="{D56763B8-BA54-4666-AA5F-17A7A14E88C3}" presName="accent_4" presStyleCnt="0"/>
      <dgm:spPr/>
    </dgm:pt>
    <dgm:pt modelId="{7BECB3E3-294B-4CFD-8092-7B7F03CC007E}" type="pres">
      <dgm:prSet presAssocID="{D56763B8-BA54-4666-AA5F-17A7A14E88C3}" presName="accentRepeatNode" presStyleLbl="solidFgAcc1" presStyleIdx="3" presStyleCnt="4"/>
      <dgm:spPr/>
    </dgm:pt>
  </dgm:ptLst>
  <dgm:cxnLst>
    <dgm:cxn modelId="{5AA42633-6B0E-4B41-96E8-3C4E4478208E}" type="presOf" srcId="{D56763B8-BA54-4666-AA5F-17A7A14E88C3}" destId="{9A7F1C5A-B693-43EC-9107-9999230C21F1}" srcOrd="0" destOrd="0" presId="urn:microsoft.com/office/officeart/2008/layout/VerticalCurvedList"/>
    <dgm:cxn modelId="{CF9A0269-C173-4B2F-80FD-9EA4EE753265}" srcId="{F8E91F6B-2032-42BD-B693-35FE42A2176E}" destId="{FE52E996-DE1F-4C6C-A93D-537AFDB349E2}" srcOrd="0" destOrd="0" parTransId="{A455D37A-FF98-4EFD-BA16-2EB4863C04CF}" sibTransId="{0F2F02A5-A950-49B2-96C0-AD52A9D55D96}"/>
    <dgm:cxn modelId="{44B6AD8B-833F-4882-8454-149572942656}" srcId="{F8E91F6B-2032-42BD-B693-35FE42A2176E}" destId="{1B869F9F-641C-4AE4-AA83-4AEF6C07AD79}" srcOrd="1" destOrd="0" parTransId="{E85846E3-371A-4152-A6F2-743FEBBE606B}" sibTransId="{411B4AB9-CC0B-4092-84FE-5C1E623F08AE}"/>
    <dgm:cxn modelId="{C72B40AD-AF92-4C1C-94F7-425056121C03}" type="presOf" srcId="{1B869F9F-641C-4AE4-AA83-4AEF6C07AD79}" destId="{250E6172-7A58-4560-909A-C93C9BF4487A}" srcOrd="0" destOrd="0" presId="urn:microsoft.com/office/officeart/2008/layout/VerticalCurvedList"/>
    <dgm:cxn modelId="{64B9D2B0-5997-4514-835D-2D6F5285CF79}" type="presOf" srcId="{F8E91F6B-2032-42BD-B693-35FE42A2176E}" destId="{7C47B497-2A4E-4080-84E4-D1F1389891B9}" srcOrd="0" destOrd="0" presId="urn:microsoft.com/office/officeart/2008/layout/VerticalCurvedList"/>
    <dgm:cxn modelId="{27F38DE2-9335-4BB1-8133-8EB235265672}" srcId="{F8E91F6B-2032-42BD-B693-35FE42A2176E}" destId="{D56763B8-BA54-4666-AA5F-17A7A14E88C3}" srcOrd="3" destOrd="0" parTransId="{92DB79D9-961C-4CE1-8AA4-FCC5A0285D20}" sibTransId="{30F35426-9CE0-46F3-8C4E-80F94623DD01}"/>
    <dgm:cxn modelId="{FE0244EB-5C4F-4141-96D1-4FF8BA8CC1C1}" srcId="{F8E91F6B-2032-42BD-B693-35FE42A2176E}" destId="{6DD52D1B-5890-4CAC-963F-6869768BE514}" srcOrd="2" destOrd="0" parTransId="{1C0EF551-5706-4092-BB6C-3A012CAF511C}" sibTransId="{C692ECF5-5684-49C5-83AF-0533D9C1A952}"/>
    <dgm:cxn modelId="{049469F5-22F3-442D-B45F-DDD6BC0CAE9E}" type="presOf" srcId="{0F2F02A5-A950-49B2-96C0-AD52A9D55D96}" destId="{DDCBA9B4-C617-444C-8BB9-08530FB2667A}" srcOrd="0" destOrd="0" presId="urn:microsoft.com/office/officeart/2008/layout/VerticalCurvedList"/>
    <dgm:cxn modelId="{175032F9-757F-4421-9A05-0018EEFA8AE9}" type="presOf" srcId="{6DD52D1B-5890-4CAC-963F-6869768BE514}" destId="{157EC86C-B7B9-4B16-BC87-90BF87150C54}" srcOrd="0" destOrd="0" presId="urn:microsoft.com/office/officeart/2008/layout/VerticalCurvedList"/>
    <dgm:cxn modelId="{DB1521FA-7D04-4275-BC51-5F1A931F6CE7}" type="presOf" srcId="{FE52E996-DE1F-4C6C-A93D-537AFDB349E2}" destId="{8354F440-38E0-4E4B-AD11-0A1CFEDCF60F}" srcOrd="0" destOrd="0" presId="urn:microsoft.com/office/officeart/2008/layout/VerticalCurvedList"/>
    <dgm:cxn modelId="{C5D82CDC-C9A5-41DE-BCED-33C71376FF9D}" type="presParOf" srcId="{7C47B497-2A4E-4080-84E4-D1F1389891B9}" destId="{9B1F0F96-8834-4894-9993-F3F23E9799B8}" srcOrd="0" destOrd="0" presId="urn:microsoft.com/office/officeart/2008/layout/VerticalCurvedList"/>
    <dgm:cxn modelId="{03F558EB-D389-4D53-B4F3-AF678735C8EF}" type="presParOf" srcId="{9B1F0F96-8834-4894-9993-F3F23E9799B8}" destId="{9279835D-1E21-45AD-A4E7-A681702885C2}" srcOrd="0" destOrd="0" presId="urn:microsoft.com/office/officeart/2008/layout/VerticalCurvedList"/>
    <dgm:cxn modelId="{47586626-320D-4671-B6F6-754C2A3994C2}" type="presParOf" srcId="{9279835D-1E21-45AD-A4E7-A681702885C2}" destId="{B11C3A0A-C33A-432A-97E3-7B0DF06E0D8F}" srcOrd="0" destOrd="0" presId="urn:microsoft.com/office/officeart/2008/layout/VerticalCurvedList"/>
    <dgm:cxn modelId="{2C75885E-0468-404E-8732-8C8F8FCA5647}" type="presParOf" srcId="{9279835D-1E21-45AD-A4E7-A681702885C2}" destId="{DDCBA9B4-C617-444C-8BB9-08530FB2667A}" srcOrd="1" destOrd="0" presId="urn:microsoft.com/office/officeart/2008/layout/VerticalCurvedList"/>
    <dgm:cxn modelId="{15D8B94C-BB9B-4442-8B4E-0A5A99121926}" type="presParOf" srcId="{9279835D-1E21-45AD-A4E7-A681702885C2}" destId="{0E94F216-4AE4-486F-A1B4-B399860A796E}" srcOrd="2" destOrd="0" presId="urn:microsoft.com/office/officeart/2008/layout/VerticalCurvedList"/>
    <dgm:cxn modelId="{D7333B94-0DD1-4D2F-9E6D-AB4563613E92}" type="presParOf" srcId="{9279835D-1E21-45AD-A4E7-A681702885C2}" destId="{7E8875C0-CCD3-48C9-8F52-5F132D379252}" srcOrd="3" destOrd="0" presId="urn:microsoft.com/office/officeart/2008/layout/VerticalCurvedList"/>
    <dgm:cxn modelId="{B32C5918-64E8-4573-91D4-8864CD433AA6}" type="presParOf" srcId="{9B1F0F96-8834-4894-9993-F3F23E9799B8}" destId="{8354F440-38E0-4E4B-AD11-0A1CFEDCF60F}" srcOrd="1" destOrd="0" presId="urn:microsoft.com/office/officeart/2008/layout/VerticalCurvedList"/>
    <dgm:cxn modelId="{781057CC-6D4A-4EE2-A166-8FCA6805BE70}" type="presParOf" srcId="{9B1F0F96-8834-4894-9993-F3F23E9799B8}" destId="{EEB3F562-A454-49E0-B418-08E97F7C4FA0}" srcOrd="2" destOrd="0" presId="urn:microsoft.com/office/officeart/2008/layout/VerticalCurvedList"/>
    <dgm:cxn modelId="{6B733527-F36B-471C-902B-9182B49C1ACA}" type="presParOf" srcId="{EEB3F562-A454-49E0-B418-08E97F7C4FA0}" destId="{AB7FE698-957E-4A0A-BE99-E6B24E5EA2BA}" srcOrd="0" destOrd="0" presId="urn:microsoft.com/office/officeart/2008/layout/VerticalCurvedList"/>
    <dgm:cxn modelId="{086345D5-6643-44E6-9593-6B62CB589E32}" type="presParOf" srcId="{9B1F0F96-8834-4894-9993-F3F23E9799B8}" destId="{250E6172-7A58-4560-909A-C93C9BF4487A}" srcOrd="3" destOrd="0" presId="urn:microsoft.com/office/officeart/2008/layout/VerticalCurvedList"/>
    <dgm:cxn modelId="{399D1D20-36DA-4879-9248-5B6FE6474A3B}" type="presParOf" srcId="{9B1F0F96-8834-4894-9993-F3F23E9799B8}" destId="{66465F88-31B4-4371-9CF6-7E4515951FBE}" srcOrd="4" destOrd="0" presId="urn:microsoft.com/office/officeart/2008/layout/VerticalCurvedList"/>
    <dgm:cxn modelId="{8CC8A259-4F36-4892-921A-A03AE92D12F6}" type="presParOf" srcId="{66465F88-31B4-4371-9CF6-7E4515951FBE}" destId="{3BC54978-5E84-4163-B551-0D584EB6AAF8}" srcOrd="0" destOrd="0" presId="urn:microsoft.com/office/officeart/2008/layout/VerticalCurvedList"/>
    <dgm:cxn modelId="{4004E81E-7E21-4C03-97AB-3BC101C4B980}" type="presParOf" srcId="{9B1F0F96-8834-4894-9993-F3F23E9799B8}" destId="{157EC86C-B7B9-4B16-BC87-90BF87150C54}" srcOrd="5" destOrd="0" presId="urn:microsoft.com/office/officeart/2008/layout/VerticalCurvedList"/>
    <dgm:cxn modelId="{4B0B0CE9-F427-4213-A7FF-36F5048F3E8C}" type="presParOf" srcId="{9B1F0F96-8834-4894-9993-F3F23E9799B8}" destId="{74220B3F-62ED-481C-B15D-7070CB19AAF5}" srcOrd="6" destOrd="0" presId="urn:microsoft.com/office/officeart/2008/layout/VerticalCurvedList"/>
    <dgm:cxn modelId="{9A9D4FBD-7D54-4369-881F-D72A43E1EEFD}" type="presParOf" srcId="{74220B3F-62ED-481C-B15D-7070CB19AAF5}" destId="{92844054-3791-4B3E-9849-D68D7017E2A5}" srcOrd="0" destOrd="0" presId="urn:microsoft.com/office/officeart/2008/layout/VerticalCurvedList"/>
    <dgm:cxn modelId="{37449CA7-E442-45FE-B414-D45258964F4D}" type="presParOf" srcId="{9B1F0F96-8834-4894-9993-F3F23E9799B8}" destId="{9A7F1C5A-B693-43EC-9107-9999230C21F1}" srcOrd="7" destOrd="0" presId="urn:microsoft.com/office/officeart/2008/layout/VerticalCurvedList"/>
    <dgm:cxn modelId="{3419D8DA-3B75-4FD4-9178-E31B82C5B95E}" type="presParOf" srcId="{9B1F0F96-8834-4894-9993-F3F23E9799B8}" destId="{0C5A0E02-65A5-483C-951B-BB0E4862DC84}" srcOrd="8" destOrd="0" presId="urn:microsoft.com/office/officeart/2008/layout/VerticalCurvedList"/>
    <dgm:cxn modelId="{106FDB66-62FD-45E3-A71E-85B031AB4EAF}" type="presParOf" srcId="{0C5A0E02-65A5-483C-951B-BB0E4862DC84}" destId="{7BECB3E3-294B-4CFD-8092-7B7F03CC00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31F552-8D27-4F5E-9BAA-FDB8C3976655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34CBC94C-D984-4CC6-9336-EAE6814D63D7}">
      <dgm:prSet phldrT="[Text]"/>
      <dgm:spPr/>
      <dgm:t>
        <a:bodyPr/>
        <a:lstStyle/>
        <a:p>
          <a:r>
            <a:rPr lang="th-TH" b="1" dirty="0"/>
            <a:t>องค์ประกอบภายนอกของความผิดอาญา</a:t>
          </a:r>
        </a:p>
      </dgm:t>
    </dgm:pt>
    <dgm:pt modelId="{F9500B4D-839D-488A-B934-6E7D4C9E22E3}" type="parTrans" cxnId="{633C83F7-C580-41B8-B078-BC78BB9C8B56}">
      <dgm:prSet/>
      <dgm:spPr/>
      <dgm:t>
        <a:bodyPr/>
        <a:lstStyle/>
        <a:p>
          <a:endParaRPr lang="th-TH"/>
        </a:p>
      </dgm:t>
    </dgm:pt>
    <dgm:pt modelId="{2592CBAB-D242-467B-A357-7A3626992A4B}" type="sibTrans" cxnId="{633C83F7-C580-41B8-B078-BC78BB9C8B56}">
      <dgm:prSet/>
      <dgm:spPr/>
      <dgm:t>
        <a:bodyPr/>
        <a:lstStyle/>
        <a:p>
          <a:endParaRPr lang="th-TH"/>
        </a:p>
      </dgm:t>
    </dgm:pt>
    <dgm:pt modelId="{F9E97B75-63FB-4E43-923C-A0BEBBEEC22C}">
      <dgm:prSet phldrT="[Text]"/>
      <dgm:spPr/>
      <dgm:t>
        <a:bodyPr/>
        <a:lstStyle/>
        <a:p>
          <a:r>
            <a:rPr lang="th-TH" b="1" dirty="0"/>
            <a:t>องค์ประกอบภายในของความผิดอาญา</a:t>
          </a:r>
        </a:p>
      </dgm:t>
    </dgm:pt>
    <dgm:pt modelId="{6944B180-87A4-45E3-80F7-0CB693AD7902}" type="parTrans" cxnId="{EDA068DD-C899-485D-A984-929F28A21824}">
      <dgm:prSet/>
      <dgm:spPr/>
      <dgm:t>
        <a:bodyPr/>
        <a:lstStyle/>
        <a:p>
          <a:endParaRPr lang="th-TH"/>
        </a:p>
      </dgm:t>
    </dgm:pt>
    <dgm:pt modelId="{1A28A216-A15A-4BE0-B2D0-27201F613317}" type="sibTrans" cxnId="{EDA068DD-C899-485D-A984-929F28A21824}">
      <dgm:prSet/>
      <dgm:spPr/>
      <dgm:t>
        <a:bodyPr/>
        <a:lstStyle/>
        <a:p>
          <a:endParaRPr lang="th-TH"/>
        </a:p>
      </dgm:t>
    </dgm:pt>
    <dgm:pt modelId="{E3717BA0-91BA-47A0-A328-11966C04F507}">
      <dgm:prSet phldrT="[Text]"/>
      <dgm:spPr/>
      <dgm:t>
        <a:bodyPr/>
        <a:lstStyle/>
        <a:p>
          <a:r>
            <a:rPr lang="th-TH" b="1" dirty="0"/>
            <a:t>ความรับผิดทางอาญา</a:t>
          </a:r>
        </a:p>
      </dgm:t>
    </dgm:pt>
    <dgm:pt modelId="{A0196002-9124-4E96-AB64-E51775419E50}" type="parTrans" cxnId="{C2634D51-E3FC-40B6-89CD-C6DC16ECD88E}">
      <dgm:prSet/>
      <dgm:spPr/>
      <dgm:t>
        <a:bodyPr/>
        <a:lstStyle/>
        <a:p>
          <a:endParaRPr lang="th-TH"/>
        </a:p>
      </dgm:t>
    </dgm:pt>
    <dgm:pt modelId="{90A727A2-5CD8-4EEA-B76C-AA6A4F138D29}" type="sibTrans" cxnId="{C2634D51-E3FC-40B6-89CD-C6DC16ECD88E}">
      <dgm:prSet/>
      <dgm:spPr/>
      <dgm:t>
        <a:bodyPr/>
        <a:lstStyle/>
        <a:p>
          <a:endParaRPr lang="th-TH"/>
        </a:p>
      </dgm:t>
    </dgm:pt>
    <dgm:pt modelId="{FBBFD753-F212-4878-A4B1-3D02C54F9A04}" type="pres">
      <dgm:prSet presAssocID="{DB31F552-8D27-4F5E-9BAA-FDB8C3976655}" presName="Name0" presStyleCnt="0">
        <dgm:presLayoutVars>
          <dgm:dir/>
          <dgm:resizeHandles val="exact"/>
        </dgm:presLayoutVars>
      </dgm:prSet>
      <dgm:spPr/>
    </dgm:pt>
    <dgm:pt modelId="{B3C61D96-5B14-4820-AFC5-E2D1D48E72B1}" type="pres">
      <dgm:prSet presAssocID="{DB31F552-8D27-4F5E-9BAA-FDB8C3976655}" presName="vNodes" presStyleCnt="0"/>
      <dgm:spPr/>
    </dgm:pt>
    <dgm:pt modelId="{D1441305-7F52-4B76-AFA5-21C62F72B03D}" type="pres">
      <dgm:prSet presAssocID="{34CBC94C-D984-4CC6-9336-EAE6814D63D7}" presName="node" presStyleLbl="node1" presStyleIdx="0" presStyleCnt="3" custScaleX="132448">
        <dgm:presLayoutVars>
          <dgm:bulletEnabled val="1"/>
        </dgm:presLayoutVars>
      </dgm:prSet>
      <dgm:spPr/>
    </dgm:pt>
    <dgm:pt modelId="{996B49F3-4810-4587-AECE-76F9A6A05814}" type="pres">
      <dgm:prSet presAssocID="{2592CBAB-D242-467B-A357-7A3626992A4B}" presName="spacerT" presStyleCnt="0"/>
      <dgm:spPr/>
    </dgm:pt>
    <dgm:pt modelId="{25D250C7-642E-4BDA-BB8A-3B4056518C3D}" type="pres">
      <dgm:prSet presAssocID="{2592CBAB-D242-467B-A357-7A3626992A4B}" presName="sibTrans" presStyleLbl="sibTrans2D1" presStyleIdx="0" presStyleCnt="2"/>
      <dgm:spPr/>
    </dgm:pt>
    <dgm:pt modelId="{E2F2D9D7-6318-4233-B0CA-D9D664167B22}" type="pres">
      <dgm:prSet presAssocID="{2592CBAB-D242-467B-A357-7A3626992A4B}" presName="spacerB" presStyleCnt="0"/>
      <dgm:spPr/>
    </dgm:pt>
    <dgm:pt modelId="{1120FB8A-4CB9-4A84-8BB3-F5D88E58759D}" type="pres">
      <dgm:prSet presAssocID="{F9E97B75-63FB-4E43-923C-A0BEBBEEC22C}" presName="node" presStyleLbl="node1" presStyleIdx="1" presStyleCnt="3" custScaleX="131099">
        <dgm:presLayoutVars>
          <dgm:bulletEnabled val="1"/>
        </dgm:presLayoutVars>
      </dgm:prSet>
      <dgm:spPr/>
    </dgm:pt>
    <dgm:pt modelId="{CDC5C7E4-B7D2-4F41-9A58-2661C5983690}" type="pres">
      <dgm:prSet presAssocID="{DB31F552-8D27-4F5E-9BAA-FDB8C3976655}" presName="sibTransLast" presStyleLbl="sibTrans2D1" presStyleIdx="1" presStyleCnt="2"/>
      <dgm:spPr/>
    </dgm:pt>
    <dgm:pt modelId="{59BC5C0F-ECA6-43A8-9576-D13E5ED4223F}" type="pres">
      <dgm:prSet presAssocID="{DB31F552-8D27-4F5E-9BAA-FDB8C3976655}" presName="connectorText" presStyleLbl="sibTrans2D1" presStyleIdx="1" presStyleCnt="2"/>
      <dgm:spPr/>
    </dgm:pt>
    <dgm:pt modelId="{1E7F5753-A49E-4C99-859C-E054EBEC5A32}" type="pres">
      <dgm:prSet presAssocID="{DB31F552-8D27-4F5E-9BAA-FDB8C3976655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874FA2C-F059-4D97-A02B-7424E7DA57D9}" type="presOf" srcId="{34CBC94C-D984-4CC6-9336-EAE6814D63D7}" destId="{D1441305-7F52-4B76-AFA5-21C62F72B03D}" srcOrd="0" destOrd="0" presId="urn:microsoft.com/office/officeart/2005/8/layout/equation2"/>
    <dgm:cxn modelId="{C2634D51-E3FC-40B6-89CD-C6DC16ECD88E}" srcId="{DB31F552-8D27-4F5E-9BAA-FDB8C3976655}" destId="{E3717BA0-91BA-47A0-A328-11966C04F507}" srcOrd="2" destOrd="0" parTransId="{A0196002-9124-4E96-AB64-E51775419E50}" sibTransId="{90A727A2-5CD8-4EEA-B76C-AA6A4F138D29}"/>
    <dgm:cxn modelId="{C0605174-4578-4538-ABC5-8BC70816DB49}" type="presOf" srcId="{1A28A216-A15A-4BE0-B2D0-27201F613317}" destId="{59BC5C0F-ECA6-43A8-9576-D13E5ED4223F}" srcOrd="1" destOrd="0" presId="urn:microsoft.com/office/officeart/2005/8/layout/equation2"/>
    <dgm:cxn modelId="{14EABC89-4DE6-4035-8FE1-05BE7E37622C}" type="presOf" srcId="{DB31F552-8D27-4F5E-9BAA-FDB8C3976655}" destId="{FBBFD753-F212-4878-A4B1-3D02C54F9A04}" srcOrd="0" destOrd="0" presId="urn:microsoft.com/office/officeart/2005/8/layout/equation2"/>
    <dgm:cxn modelId="{1F96DD95-4E25-4375-BD11-FA09F995B7AE}" type="presOf" srcId="{F9E97B75-63FB-4E43-923C-A0BEBBEEC22C}" destId="{1120FB8A-4CB9-4A84-8BB3-F5D88E58759D}" srcOrd="0" destOrd="0" presId="urn:microsoft.com/office/officeart/2005/8/layout/equation2"/>
    <dgm:cxn modelId="{EDA068DD-C899-485D-A984-929F28A21824}" srcId="{DB31F552-8D27-4F5E-9BAA-FDB8C3976655}" destId="{F9E97B75-63FB-4E43-923C-A0BEBBEEC22C}" srcOrd="1" destOrd="0" parTransId="{6944B180-87A4-45E3-80F7-0CB693AD7902}" sibTransId="{1A28A216-A15A-4BE0-B2D0-27201F613317}"/>
    <dgm:cxn modelId="{5CF348E3-C843-4B1B-89F1-9DDF5D6726B8}" type="presOf" srcId="{E3717BA0-91BA-47A0-A328-11966C04F507}" destId="{1E7F5753-A49E-4C99-859C-E054EBEC5A32}" srcOrd="0" destOrd="0" presId="urn:microsoft.com/office/officeart/2005/8/layout/equation2"/>
    <dgm:cxn modelId="{5A5A34EE-07EC-4C59-B1EA-B50BA79CB93A}" type="presOf" srcId="{2592CBAB-D242-467B-A357-7A3626992A4B}" destId="{25D250C7-642E-4BDA-BB8A-3B4056518C3D}" srcOrd="0" destOrd="0" presId="urn:microsoft.com/office/officeart/2005/8/layout/equation2"/>
    <dgm:cxn modelId="{633C83F7-C580-41B8-B078-BC78BB9C8B56}" srcId="{DB31F552-8D27-4F5E-9BAA-FDB8C3976655}" destId="{34CBC94C-D984-4CC6-9336-EAE6814D63D7}" srcOrd="0" destOrd="0" parTransId="{F9500B4D-839D-488A-B934-6E7D4C9E22E3}" sibTransId="{2592CBAB-D242-467B-A357-7A3626992A4B}"/>
    <dgm:cxn modelId="{4C0A94F7-D900-4FEA-BFEB-1C4D54F9A186}" type="presOf" srcId="{1A28A216-A15A-4BE0-B2D0-27201F613317}" destId="{CDC5C7E4-B7D2-4F41-9A58-2661C5983690}" srcOrd="0" destOrd="0" presId="urn:microsoft.com/office/officeart/2005/8/layout/equation2"/>
    <dgm:cxn modelId="{AE542DE0-128B-450B-84A4-7D2477BE77C6}" type="presParOf" srcId="{FBBFD753-F212-4878-A4B1-3D02C54F9A04}" destId="{B3C61D96-5B14-4820-AFC5-E2D1D48E72B1}" srcOrd="0" destOrd="0" presId="urn:microsoft.com/office/officeart/2005/8/layout/equation2"/>
    <dgm:cxn modelId="{9201CC51-57B4-4D7F-9575-C9661094F0C2}" type="presParOf" srcId="{B3C61D96-5B14-4820-AFC5-E2D1D48E72B1}" destId="{D1441305-7F52-4B76-AFA5-21C62F72B03D}" srcOrd="0" destOrd="0" presId="urn:microsoft.com/office/officeart/2005/8/layout/equation2"/>
    <dgm:cxn modelId="{6EFC6458-4CEB-4E3A-A52D-8FA8D59257CD}" type="presParOf" srcId="{B3C61D96-5B14-4820-AFC5-E2D1D48E72B1}" destId="{996B49F3-4810-4587-AECE-76F9A6A05814}" srcOrd="1" destOrd="0" presId="urn:microsoft.com/office/officeart/2005/8/layout/equation2"/>
    <dgm:cxn modelId="{46E1F770-D8AC-4FFE-9753-B88F6BC5CAF8}" type="presParOf" srcId="{B3C61D96-5B14-4820-AFC5-E2D1D48E72B1}" destId="{25D250C7-642E-4BDA-BB8A-3B4056518C3D}" srcOrd="2" destOrd="0" presId="urn:microsoft.com/office/officeart/2005/8/layout/equation2"/>
    <dgm:cxn modelId="{D51B9EF7-24D7-485E-8ECF-6FB1AC478FAD}" type="presParOf" srcId="{B3C61D96-5B14-4820-AFC5-E2D1D48E72B1}" destId="{E2F2D9D7-6318-4233-B0CA-D9D664167B22}" srcOrd="3" destOrd="0" presId="urn:microsoft.com/office/officeart/2005/8/layout/equation2"/>
    <dgm:cxn modelId="{3808641B-4D37-4C8F-8DAD-4EE13BF9A551}" type="presParOf" srcId="{B3C61D96-5B14-4820-AFC5-E2D1D48E72B1}" destId="{1120FB8A-4CB9-4A84-8BB3-F5D88E58759D}" srcOrd="4" destOrd="0" presId="urn:microsoft.com/office/officeart/2005/8/layout/equation2"/>
    <dgm:cxn modelId="{B6B450BF-980B-40FC-A4AA-927523049516}" type="presParOf" srcId="{FBBFD753-F212-4878-A4B1-3D02C54F9A04}" destId="{CDC5C7E4-B7D2-4F41-9A58-2661C5983690}" srcOrd="1" destOrd="0" presId="urn:microsoft.com/office/officeart/2005/8/layout/equation2"/>
    <dgm:cxn modelId="{8BD65C33-4AD0-4614-A43A-5C0CA7930888}" type="presParOf" srcId="{CDC5C7E4-B7D2-4F41-9A58-2661C5983690}" destId="{59BC5C0F-ECA6-43A8-9576-D13E5ED4223F}" srcOrd="0" destOrd="0" presId="urn:microsoft.com/office/officeart/2005/8/layout/equation2"/>
    <dgm:cxn modelId="{75858141-4A8A-4210-82AA-F93B56CE617C}" type="presParOf" srcId="{FBBFD753-F212-4878-A4B1-3D02C54F9A04}" destId="{1E7F5753-A49E-4C99-859C-E054EBEC5A3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A1571F-7373-41CD-B90F-BB3D26F69964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44D7797-8B8C-43C3-937B-E37E3B394DF0}">
      <dgm:prSet phldrT="[Text]" custT="1"/>
      <dgm:spPr/>
      <dgm:t>
        <a:bodyPr/>
        <a:lstStyle/>
        <a:p>
          <a:r>
            <a:rPr lang="th-TH" sz="3600" b="1" dirty="0"/>
            <a:t>คดีความผิดอาญาแผ่นดิน</a:t>
          </a:r>
        </a:p>
      </dgm:t>
    </dgm:pt>
    <dgm:pt modelId="{EA55B1CB-6483-4382-B5F9-322C0EAD924F}" type="parTrans" cxnId="{B1D37F6C-2B57-4BDF-9B5C-DC56197685DA}">
      <dgm:prSet/>
      <dgm:spPr/>
      <dgm:t>
        <a:bodyPr/>
        <a:lstStyle/>
        <a:p>
          <a:endParaRPr lang="th-TH"/>
        </a:p>
      </dgm:t>
    </dgm:pt>
    <dgm:pt modelId="{56075BC6-373B-4D35-8909-82A7AF3863C6}" type="sibTrans" cxnId="{B1D37F6C-2B57-4BDF-9B5C-DC56197685DA}">
      <dgm:prSet/>
      <dgm:spPr/>
      <dgm:t>
        <a:bodyPr/>
        <a:lstStyle/>
        <a:p>
          <a:endParaRPr lang="th-TH"/>
        </a:p>
      </dgm:t>
    </dgm:pt>
    <dgm:pt modelId="{B7BECA3B-79E2-4889-9C01-4B3EC43E7C4D}">
      <dgm:prSet phldrT="[Text]" custT="1"/>
      <dgm:spPr/>
      <dgm:t>
        <a:bodyPr/>
        <a:lstStyle/>
        <a:p>
          <a:r>
            <a:rPr lang="th-TH" sz="3600" b="1" dirty="0"/>
            <a:t>คดีความผิดอันยอมความได้</a:t>
          </a:r>
        </a:p>
      </dgm:t>
    </dgm:pt>
    <dgm:pt modelId="{F8E01C95-7519-49F0-9FAA-FE9F25CE1C5A}" type="parTrans" cxnId="{568B28B3-B932-4BC7-A106-3EC426730D18}">
      <dgm:prSet/>
      <dgm:spPr/>
      <dgm:t>
        <a:bodyPr/>
        <a:lstStyle/>
        <a:p>
          <a:endParaRPr lang="th-TH"/>
        </a:p>
      </dgm:t>
    </dgm:pt>
    <dgm:pt modelId="{76648BE9-597C-4BBD-ACB2-35C4D9150113}" type="sibTrans" cxnId="{568B28B3-B932-4BC7-A106-3EC426730D18}">
      <dgm:prSet/>
      <dgm:spPr/>
      <dgm:t>
        <a:bodyPr/>
        <a:lstStyle/>
        <a:p>
          <a:endParaRPr lang="th-TH"/>
        </a:p>
      </dgm:t>
    </dgm:pt>
    <dgm:pt modelId="{67191AEE-DA76-4E80-88C2-7D3BFFF29366}" type="pres">
      <dgm:prSet presAssocID="{ACA1571F-7373-41CD-B90F-BB3D26F69964}" presName="linearFlow" presStyleCnt="0">
        <dgm:presLayoutVars>
          <dgm:dir/>
          <dgm:resizeHandles val="exact"/>
        </dgm:presLayoutVars>
      </dgm:prSet>
      <dgm:spPr/>
    </dgm:pt>
    <dgm:pt modelId="{FAC3FB27-FE93-4E01-99BD-21B716B76A7C}" type="pres">
      <dgm:prSet presAssocID="{B44D7797-8B8C-43C3-937B-E37E3B394DF0}" presName="composite" presStyleCnt="0"/>
      <dgm:spPr/>
    </dgm:pt>
    <dgm:pt modelId="{672C38F6-1961-4B73-B166-B50946E8B875}" type="pres">
      <dgm:prSet presAssocID="{B44D7797-8B8C-43C3-937B-E37E3B394DF0}" presName="imgShp" presStyleLbl="fgImgPlace1" presStyleIdx="0" presStyleCnt="2" custLinFactY="24782" custLinFactNeighborX="-24145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0D9D373-D271-4E7D-A642-31A76A70CC74}" type="pres">
      <dgm:prSet presAssocID="{B44D7797-8B8C-43C3-937B-E37E3B394DF0}" presName="txShp" presStyleLbl="node1" presStyleIdx="0" presStyleCnt="2">
        <dgm:presLayoutVars>
          <dgm:bulletEnabled val="1"/>
        </dgm:presLayoutVars>
      </dgm:prSet>
      <dgm:spPr/>
    </dgm:pt>
    <dgm:pt modelId="{AC1DED1B-9FEC-4794-A5FE-7D304511E55D}" type="pres">
      <dgm:prSet presAssocID="{56075BC6-373B-4D35-8909-82A7AF3863C6}" presName="spacing" presStyleCnt="0"/>
      <dgm:spPr/>
    </dgm:pt>
    <dgm:pt modelId="{14DC166D-4C74-4F5E-9B56-8492E0230F8E}" type="pres">
      <dgm:prSet presAssocID="{B7BECA3B-79E2-4889-9C01-4B3EC43E7C4D}" presName="composite" presStyleCnt="0"/>
      <dgm:spPr/>
    </dgm:pt>
    <dgm:pt modelId="{BC1788B5-0C47-45AF-B62A-4A08A6C050AE}" type="pres">
      <dgm:prSet presAssocID="{B7BECA3B-79E2-4889-9C01-4B3EC43E7C4D}" presName="imgShp" presStyleLbl="fgImgPlace1" presStyleIdx="1" presStyleCnt="2" custLinFactY="-28652" custLinFactNeighborX="-24145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91267C48-7565-4E38-820A-F0A3467915C7}" type="pres">
      <dgm:prSet presAssocID="{B7BECA3B-79E2-4889-9C01-4B3EC43E7C4D}" presName="txShp" presStyleLbl="node1" presStyleIdx="1" presStyleCnt="2">
        <dgm:presLayoutVars>
          <dgm:bulletEnabled val="1"/>
        </dgm:presLayoutVars>
      </dgm:prSet>
      <dgm:spPr/>
    </dgm:pt>
  </dgm:ptLst>
  <dgm:cxnLst>
    <dgm:cxn modelId="{1D815B33-F99C-4423-8E4C-965E7EF0B6BA}" type="presOf" srcId="{ACA1571F-7373-41CD-B90F-BB3D26F69964}" destId="{67191AEE-DA76-4E80-88C2-7D3BFFF29366}" srcOrd="0" destOrd="0" presId="urn:microsoft.com/office/officeart/2005/8/layout/vList3"/>
    <dgm:cxn modelId="{A3AF8167-B1DA-4B29-BB30-057049173FB1}" type="presOf" srcId="{B7BECA3B-79E2-4889-9C01-4B3EC43E7C4D}" destId="{91267C48-7565-4E38-820A-F0A3467915C7}" srcOrd="0" destOrd="0" presId="urn:microsoft.com/office/officeart/2005/8/layout/vList3"/>
    <dgm:cxn modelId="{B1D37F6C-2B57-4BDF-9B5C-DC56197685DA}" srcId="{ACA1571F-7373-41CD-B90F-BB3D26F69964}" destId="{B44D7797-8B8C-43C3-937B-E37E3B394DF0}" srcOrd="0" destOrd="0" parTransId="{EA55B1CB-6483-4382-B5F9-322C0EAD924F}" sibTransId="{56075BC6-373B-4D35-8909-82A7AF3863C6}"/>
    <dgm:cxn modelId="{568B28B3-B932-4BC7-A106-3EC426730D18}" srcId="{ACA1571F-7373-41CD-B90F-BB3D26F69964}" destId="{B7BECA3B-79E2-4889-9C01-4B3EC43E7C4D}" srcOrd="1" destOrd="0" parTransId="{F8E01C95-7519-49F0-9FAA-FE9F25CE1C5A}" sibTransId="{76648BE9-597C-4BBD-ACB2-35C4D9150113}"/>
    <dgm:cxn modelId="{099D55F0-6F67-4502-BE2E-F12887B29A51}" type="presOf" srcId="{B44D7797-8B8C-43C3-937B-E37E3B394DF0}" destId="{20D9D373-D271-4E7D-A642-31A76A70CC74}" srcOrd="0" destOrd="0" presId="urn:microsoft.com/office/officeart/2005/8/layout/vList3"/>
    <dgm:cxn modelId="{93E7CC37-52E8-463D-A044-462DB76AE504}" type="presParOf" srcId="{67191AEE-DA76-4E80-88C2-7D3BFFF29366}" destId="{FAC3FB27-FE93-4E01-99BD-21B716B76A7C}" srcOrd="0" destOrd="0" presId="urn:microsoft.com/office/officeart/2005/8/layout/vList3"/>
    <dgm:cxn modelId="{2C1A63B4-F586-49A1-9274-B933701FEFAC}" type="presParOf" srcId="{FAC3FB27-FE93-4E01-99BD-21B716B76A7C}" destId="{672C38F6-1961-4B73-B166-B50946E8B875}" srcOrd="0" destOrd="0" presId="urn:microsoft.com/office/officeart/2005/8/layout/vList3"/>
    <dgm:cxn modelId="{DAD425BF-2F1A-4ED3-BA40-2481352580E9}" type="presParOf" srcId="{FAC3FB27-FE93-4E01-99BD-21B716B76A7C}" destId="{20D9D373-D271-4E7D-A642-31A76A70CC74}" srcOrd="1" destOrd="0" presId="urn:microsoft.com/office/officeart/2005/8/layout/vList3"/>
    <dgm:cxn modelId="{EF417A6C-CF77-46F9-A692-3E5F18F5DE7B}" type="presParOf" srcId="{67191AEE-DA76-4E80-88C2-7D3BFFF29366}" destId="{AC1DED1B-9FEC-4794-A5FE-7D304511E55D}" srcOrd="1" destOrd="0" presId="urn:microsoft.com/office/officeart/2005/8/layout/vList3"/>
    <dgm:cxn modelId="{40EEEEAD-4E0A-4594-B602-B2D071954321}" type="presParOf" srcId="{67191AEE-DA76-4E80-88C2-7D3BFFF29366}" destId="{14DC166D-4C74-4F5E-9B56-8492E0230F8E}" srcOrd="2" destOrd="0" presId="urn:microsoft.com/office/officeart/2005/8/layout/vList3"/>
    <dgm:cxn modelId="{BCF02A1A-11DF-47AB-9340-287A28469A23}" type="presParOf" srcId="{14DC166D-4C74-4F5E-9B56-8492E0230F8E}" destId="{BC1788B5-0C47-45AF-B62A-4A08A6C050AE}" srcOrd="0" destOrd="0" presId="urn:microsoft.com/office/officeart/2005/8/layout/vList3"/>
    <dgm:cxn modelId="{4F65C6D3-1973-4A81-B1B3-257B0CA672DB}" type="presParOf" srcId="{14DC166D-4C74-4F5E-9B56-8492E0230F8E}" destId="{91267C48-7565-4E38-820A-F0A346791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DFCF-AA6A-4DE5-AA08-F0600DED9A49}">
      <dsp:nvSpPr>
        <dsp:cNvPr id="0" name=""/>
        <dsp:cNvSpPr/>
      </dsp:nvSpPr>
      <dsp:spPr>
        <a:xfrm>
          <a:off x="-4226887" y="-648546"/>
          <a:ext cx="5036314" cy="5036314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61644-9F5C-448E-B150-1CE6748DBBB6}">
      <dsp:nvSpPr>
        <dsp:cNvPr id="0" name=""/>
        <dsp:cNvSpPr/>
      </dsp:nvSpPr>
      <dsp:spPr>
        <a:xfrm>
          <a:off x="354526" y="233626"/>
          <a:ext cx="6341856" cy="467552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ความรู้เบื้องต้นเกี่ยวกับกฎหมายอาญา และกฎหมายที่เกี่ยวข้อง</a:t>
          </a:r>
        </a:p>
      </dsp:txBody>
      <dsp:txXfrm>
        <a:off x="377350" y="256450"/>
        <a:ext cx="6296208" cy="421904"/>
      </dsp:txXfrm>
    </dsp:sp>
    <dsp:sp modelId="{A2EF1026-7C50-429B-8520-0D08A5DAB0BA}">
      <dsp:nvSpPr>
        <dsp:cNvPr id="0" name=""/>
        <dsp:cNvSpPr/>
      </dsp:nvSpPr>
      <dsp:spPr>
        <a:xfrm>
          <a:off x="62306" y="175182"/>
          <a:ext cx="584440" cy="584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34783-6EBD-45B8-B5BB-886271A5C04D}">
      <dsp:nvSpPr>
        <dsp:cNvPr id="0" name=""/>
        <dsp:cNvSpPr/>
      </dsp:nvSpPr>
      <dsp:spPr>
        <a:xfrm>
          <a:off x="510317" y="3064758"/>
          <a:ext cx="6006821" cy="4675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การดำเนินคดีอาญา</a:t>
          </a:r>
        </a:p>
      </dsp:txBody>
      <dsp:txXfrm>
        <a:off x="533141" y="3087582"/>
        <a:ext cx="5961173" cy="421904"/>
      </dsp:txXfrm>
    </dsp:sp>
    <dsp:sp modelId="{2FC71928-5AF9-47E2-AC48-674F0A63F9AF}">
      <dsp:nvSpPr>
        <dsp:cNvPr id="0" name=""/>
        <dsp:cNvSpPr/>
      </dsp:nvSpPr>
      <dsp:spPr>
        <a:xfrm>
          <a:off x="397340" y="876286"/>
          <a:ext cx="584440" cy="584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10BFD-C9A1-43F0-8AE5-8E77FC7FBAE0}">
      <dsp:nvSpPr>
        <dsp:cNvPr id="0" name=""/>
        <dsp:cNvSpPr/>
      </dsp:nvSpPr>
      <dsp:spPr>
        <a:xfrm>
          <a:off x="792389" y="1635834"/>
          <a:ext cx="5903993" cy="467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คดีอาญาความผิดอาญาแผ่นดินกับความผิดต่อส่วนตัว</a:t>
          </a:r>
        </a:p>
      </dsp:txBody>
      <dsp:txXfrm>
        <a:off x="792389" y="1635834"/>
        <a:ext cx="5903993" cy="467552"/>
      </dsp:txXfrm>
    </dsp:sp>
    <dsp:sp modelId="{949DA04D-06B7-40E2-95FC-BA0D63EDAE2D}">
      <dsp:nvSpPr>
        <dsp:cNvPr id="0" name=""/>
        <dsp:cNvSpPr/>
      </dsp:nvSpPr>
      <dsp:spPr>
        <a:xfrm>
          <a:off x="500169" y="1577390"/>
          <a:ext cx="584440" cy="584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FE05C-98C4-4F9F-A956-DEC4E7650A09}">
      <dsp:nvSpPr>
        <dsp:cNvPr id="0" name=""/>
        <dsp:cNvSpPr/>
      </dsp:nvSpPr>
      <dsp:spPr>
        <a:xfrm>
          <a:off x="628772" y="2295483"/>
          <a:ext cx="6006821" cy="581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i="0" kern="1200" dirty="0"/>
            <a:t> </a:t>
          </a:r>
          <a:r>
            <a:rPr lang="th-TH" sz="2400" b="1" i="0" kern="1200" dirty="0"/>
            <a:t>ตัวอย่างความผิดอาญากับพ.ร.บ.คอมพิวเตอร์ฯ</a:t>
          </a:r>
          <a:endParaRPr lang="th-TH" sz="2800" b="1" kern="1200" dirty="0"/>
        </a:p>
      </dsp:txBody>
      <dsp:txXfrm>
        <a:off x="628772" y="2295483"/>
        <a:ext cx="6006821" cy="581106"/>
      </dsp:txXfrm>
    </dsp:sp>
    <dsp:sp modelId="{EA32B467-E814-46D2-99B9-A50F48A07774}">
      <dsp:nvSpPr>
        <dsp:cNvPr id="0" name=""/>
        <dsp:cNvSpPr/>
      </dsp:nvSpPr>
      <dsp:spPr>
        <a:xfrm>
          <a:off x="343022" y="2251353"/>
          <a:ext cx="584440" cy="5844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F1370-50C5-44C3-A692-B55473F741F7}">
      <dsp:nvSpPr>
        <dsp:cNvPr id="0" name=""/>
        <dsp:cNvSpPr/>
      </dsp:nvSpPr>
      <dsp:spPr>
        <a:xfrm>
          <a:off x="843198" y="904704"/>
          <a:ext cx="5711792" cy="4675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โทษทางอาญา,ความผิดทางอาญาสำหรับผู้แทนนิติบุคคล</a:t>
          </a:r>
        </a:p>
      </dsp:txBody>
      <dsp:txXfrm>
        <a:off x="843198" y="904704"/>
        <a:ext cx="5711792" cy="467552"/>
      </dsp:txXfrm>
    </dsp:sp>
    <dsp:sp modelId="{A056EDF8-C4EC-436A-A669-CB818BB45424}">
      <dsp:nvSpPr>
        <dsp:cNvPr id="0" name=""/>
        <dsp:cNvSpPr/>
      </dsp:nvSpPr>
      <dsp:spPr>
        <a:xfrm>
          <a:off x="62306" y="2979599"/>
          <a:ext cx="584440" cy="584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B48B2-DCC7-48B8-9B3F-57DC74089C3C}">
      <dsp:nvSpPr>
        <dsp:cNvPr id="0" name=""/>
        <dsp:cNvSpPr/>
      </dsp:nvSpPr>
      <dsp:spPr>
        <a:xfrm>
          <a:off x="0" y="456819"/>
          <a:ext cx="687992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E84BE-1C8E-47F8-A8B2-CBF649BC7786}">
      <dsp:nvSpPr>
        <dsp:cNvPr id="0" name=""/>
        <dsp:cNvSpPr/>
      </dsp:nvSpPr>
      <dsp:spPr>
        <a:xfrm>
          <a:off x="343996" y="43539"/>
          <a:ext cx="4815948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ลักทรัพย์นายจ้าง</a:t>
          </a:r>
        </a:p>
      </dsp:txBody>
      <dsp:txXfrm>
        <a:off x="384345" y="83888"/>
        <a:ext cx="4735250" cy="745862"/>
      </dsp:txXfrm>
    </dsp:sp>
    <dsp:sp modelId="{3FDDFB8F-6191-4D7E-9634-C7A1C2C9BD7B}">
      <dsp:nvSpPr>
        <dsp:cNvPr id="0" name=""/>
        <dsp:cNvSpPr/>
      </dsp:nvSpPr>
      <dsp:spPr>
        <a:xfrm>
          <a:off x="0" y="1726900"/>
          <a:ext cx="687992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54A82-06BC-4C32-9792-6197668C6B4A}">
      <dsp:nvSpPr>
        <dsp:cNvPr id="0" name=""/>
        <dsp:cNvSpPr/>
      </dsp:nvSpPr>
      <dsp:spPr>
        <a:xfrm>
          <a:off x="343996" y="1313619"/>
          <a:ext cx="4815948" cy="8265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ยักยอกทรัพย์</a:t>
          </a:r>
        </a:p>
      </dsp:txBody>
      <dsp:txXfrm>
        <a:off x="384345" y="1353968"/>
        <a:ext cx="4735250" cy="745862"/>
      </dsp:txXfrm>
    </dsp:sp>
    <dsp:sp modelId="{33B1D823-08BE-43CC-84C5-F2BF073FFE15}">
      <dsp:nvSpPr>
        <dsp:cNvPr id="0" name=""/>
        <dsp:cNvSpPr/>
      </dsp:nvSpPr>
      <dsp:spPr>
        <a:xfrm>
          <a:off x="0" y="2996979"/>
          <a:ext cx="687992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73D28-8E84-497E-B3A7-E5681C9CBC35}">
      <dsp:nvSpPr>
        <dsp:cNvPr id="0" name=""/>
        <dsp:cNvSpPr/>
      </dsp:nvSpPr>
      <dsp:spPr>
        <a:xfrm>
          <a:off x="343996" y="2583700"/>
          <a:ext cx="4815948" cy="8265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n-cs"/>
            </a:rPr>
            <a:t>ฉ้อโกง</a:t>
          </a:r>
        </a:p>
      </dsp:txBody>
      <dsp:txXfrm>
        <a:off x="384345" y="2624049"/>
        <a:ext cx="4735250" cy="7458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B48B2-DCC7-48B8-9B3F-57DC74089C3C}">
      <dsp:nvSpPr>
        <dsp:cNvPr id="0" name=""/>
        <dsp:cNvSpPr/>
      </dsp:nvSpPr>
      <dsp:spPr>
        <a:xfrm>
          <a:off x="0" y="456819"/>
          <a:ext cx="687992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E84BE-1C8E-47F8-A8B2-CBF649BC7786}">
      <dsp:nvSpPr>
        <dsp:cNvPr id="0" name=""/>
        <dsp:cNvSpPr/>
      </dsp:nvSpPr>
      <dsp:spPr>
        <a:xfrm>
          <a:off x="342544" y="43539"/>
          <a:ext cx="4815948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ฉ้อโกง มาตรา </a:t>
          </a:r>
          <a:r>
            <a:rPr lang="en-US" sz="2800" b="1" kern="1200" dirty="0"/>
            <a:t>341</a:t>
          </a:r>
          <a:endParaRPr lang="th-TH" sz="2800" b="1" kern="1200" dirty="0"/>
        </a:p>
      </dsp:txBody>
      <dsp:txXfrm>
        <a:off x="382893" y="83888"/>
        <a:ext cx="4735250" cy="745862"/>
      </dsp:txXfrm>
    </dsp:sp>
    <dsp:sp modelId="{3FDDFB8F-6191-4D7E-9634-C7A1C2C9BD7B}">
      <dsp:nvSpPr>
        <dsp:cNvPr id="0" name=""/>
        <dsp:cNvSpPr/>
      </dsp:nvSpPr>
      <dsp:spPr>
        <a:xfrm>
          <a:off x="0" y="1726900"/>
          <a:ext cx="687992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54A82-06BC-4C32-9792-6197668C6B4A}">
      <dsp:nvSpPr>
        <dsp:cNvPr id="0" name=""/>
        <dsp:cNvSpPr/>
      </dsp:nvSpPr>
      <dsp:spPr>
        <a:xfrm>
          <a:off x="343996" y="1313619"/>
          <a:ext cx="4815948" cy="8265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ฉ้อโกงประชาชน มาตรา </a:t>
          </a:r>
          <a:r>
            <a:rPr lang="en-US" sz="2800" b="1" kern="1200" dirty="0"/>
            <a:t>343</a:t>
          </a:r>
          <a:endParaRPr lang="th-TH" sz="2800" b="1" kern="1200" dirty="0"/>
        </a:p>
      </dsp:txBody>
      <dsp:txXfrm>
        <a:off x="384345" y="1353968"/>
        <a:ext cx="4735250" cy="745862"/>
      </dsp:txXfrm>
    </dsp:sp>
    <dsp:sp modelId="{33B1D823-08BE-43CC-84C5-F2BF073FFE15}">
      <dsp:nvSpPr>
        <dsp:cNvPr id="0" name=""/>
        <dsp:cNvSpPr/>
      </dsp:nvSpPr>
      <dsp:spPr>
        <a:xfrm>
          <a:off x="0" y="2996979"/>
          <a:ext cx="687992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73D28-8E84-497E-B3A7-E5681C9CBC35}">
      <dsp:nvSpPr>
        <dsp:cNvPr id="0" name=""/>
        <dsp:cNvSpPr/>
      </dsp:nvSpPr>
      <dsp:spPr>
        <a:xfrm>
          <a:off x="343996" y="2583700"/>
          <a:ext cx="4815948" cy="8265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n-cs"/>
            </a:rPr>
            <a:t>ฉ้อโกงแรงงาน มาตรา  </a:t>
          </a:r>
          <a:r>
            <a:rPr lang="en-US" sz="2400" b="1" kern="1200" dirty="0">
              <a:cs typeface="+mn-cs"/>
            </a:rPr>
            <a:t>344</a:t>
          </a:r>
          <a:endParaRPr lang="th-TH" sz="2400" b="1" kern="1200" dirty="0">
            <a:cs typeface="+mn-cs"/>
          </a:endParaRPr>
        </a:p>
      </dsp:txBody>
      <dsp:txXfrm>
        <a:off x="384345" y="2624049"/>
        <a:ext cx="4735250" cy="745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B48B2-DCC7-48B8-9B3F-57DC74089C3C}">
      <dsp:nvSpPr>
        <dsp:cNvPr id="0" name=""/>
        <dsp:cNvSpPr/>
      </dsp:nvSpPr>
      <dsp:spPr>
        <a:xfrm>
          <a:off x="0" y="334599"/>
          <a:ext cx="68799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E84BE-1C8E-47F8-A8B2-CBF649BC7786}">
      <dsp:nvSpPr>
        <dsp:cNvPr id="0" name=""/>
        <dsp:cNvSpPr/>
      </dsp:nvSpPr>
      <dsp:spPr>
        <a:xfrm>
          <a:off x="342544" y="17851"/>
          <a:ext cx="4815948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หมิ่นประมาท มาตรา </a:t>
          </a:r>
          <a:r>
            <a:rPr lang="en-US" sz="2800" b="1" kern="1200" dirty="0"/>
            <a:t>326</a:t>
          </a:r>
          <a:endParaRPr lang="th-TH" sz="2800" b="1" kern="1200" dirty="0"/>
        </a:p>
      </dsp:txBody>
      <dsp:txXfrm>
        <a:off x="372806" y="48113"/>
        <a:ext cx="4755424" cy="559396"/>
      </dsp:txXfrm>
    </dsp:sp>
    <dsp:sp modelId="{3FDDFB8F-6191-4D7E-9634-C7A1C2C9BD7B}">
      <dsp:nvSpPr>
        <dsp:cNvPr id="0" name=""/>
        <dsp:cNvSpPr/>
      </dsp:nvSpPr>
      <dsp:spPr>
        <a:xfrm>
          <a:off x="0" y="1287159"/>
          <a:ext cx="68799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54A82-06BC-4C32-9792-6197668C6B4A}">
      <dsp:nvSpPr>
        <dsp:cNvPr id="0" name=""/>
        <dsp:cNvSpPr/>
      </dsp:nvSpPr>
      <dsp:spPr>
        <a:xfrm>
          <a:off x="343996" y="977199"/>
          <a:ext cx="4815948" cy="619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ดูหมิ่นซึ่งหน้า มาตรา </a:t>
          </a:r>
          <a:r>
            <a:rPr lang="en-US" sz="2800" b="1" kern="1200" dirty="0"/>
            <a:t>393</a:t>
          </a:r>
          <a:endParaRPr lang="th-TH" sz="2800" b="1" kern="1200" dirty="0"/>
        </a:p>
      </dsp:txBody>
      <dsp:txXfrm>
        <a:off x="374258" y="1007461"/>
        <a:ext cx="4755424" cy="559396"/>
      </dsp:txXfrm>
    </dsp:sp>
    <dsp:sp modelId="{0B7F076B-4E90-4405-A6F7-549C2DDF0DFE}">
      <dsp:nvSpPr>
        <dsp:cNvPr id="0" name=""/>
        <dsp:cNvSpPr/>
      </dsp:nvSpPr>
      <dsp:spPr>
        <a:xfrm>
          <a:off x="0" y="2239720"/>
          <a:ext cx="68799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4FFAA-8C2A-409F-980D-91995EFFBD16}">
      <dsp:nvSpPr>
        <dsp:cNvPr id="0" name=""/>
        <dsp:cNvSpPr/>
      </dsp:nvSpPr>
      <dsp:spPr>
        <a:xfrm>
          <a:off x="343996" y="1929760"/>
          <a:ext cx="4815948" cy="619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n-cs"/>
            </a:rPr>
            <a:t>หมิ่นประมาทโดยการโฆษณา มาตรา </a:t>
          </a:r>
          <a:r>
            <a:rPr lang="en-US" sz="2400" b="1" kern="1200" dirty="0">
              <a:cs typeface="+mn-cs"/>
            </a:rPr>
            <a:t>328</a:t>
          </a:r>
          <a:endParaRPr lang="th-TH" sz="2400" b="1" kern="1200" dirty="0">
            <a:cs typeface="+mn-cs"/>
          </a:endParaRPr>
        </a:p>
      </dsp:txBody>
      <dsp:txXfrm>
        <a:off x="374258" y="1960022"/>
        <a:ext cx="4755424" cy="559396"/>
      </dsp:txXfrm>
    </dsp:sp>
    <dsp:sp modelId="{33B1D823-08BE-43CC-84C5-F2BF073FFE15}">
      <dsp:nvSpPr>
        <dsp:cNvPr id="0" name=""/>
        <dsp:cNvSpPr/>
      </dsp:nvSpPr>
      <dsp:spPr>
        <a:xfrm>
          <a:off x="0" y="3192280"/>
          <a:ext cx="68799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73D28-8E84-497E-B3A7-E5681C9CBC35}">
      <dsp:nvSpPr>
        <dsp:cNvPr id="0" name=""/>
        <dsp:cNvSpPr/>
      </dsp:nvSpPr>
      <dsp:spPr>
        <a:xfrm>
          <a:off x="343996" y="2882320"/>
          <a:ext cx="4815948" cy="619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31" tIns="0" rIns="1820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n-cs"/>
            </a:rPr>
            <a:t>หมิ่นประมาทออนไลน์</a:t>
          </a:r>
        </a:p>
      </dsp:txBody>
      <dsp:txXfrm>
        <a:off x="374258" y="2912582"/>
        <a:ext cx="4755424" cy="5593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F15E6-BD1D-4F6E-8F5E-D2027EBBA306}">
      <dsp:nvSpPr>
        <dsp:cNvPr id="0" name=""/>
        <dsp:cNvSpPr/>
      </dsp:nvSpPr>
      <dsp:spPr>
        <a:xfrm rot="10800000">
          <a:off x="1022121" y="25607"/>
          <a:ext cx="5341984" cy="650430"/>
        </a:xfrm>
        <a:prstGeom prst="flowChartAlternateProcess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2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/>
              </a:solidFill>
            </a:rPr>
            <a:t>ข้อมูลหลอกลวง มาตรา </a:t>
          </a:r>
          <a:r>
            <a:rPr lang="en-US" sz="2300" b="1" kern="1200" dirty="0">
              <a:solidFill>
                <a:schemeClr val="tx1"/>
              </a:solidFill>
            </a:rPr>
            <a:t>14</a:t>
          </a:r>
          <a:r>
            <a:rPr lang="th-TH" sz="2300" b="1" kern="1200" dirty="0">
              <a:solidFill>
                <a:schemeClr val="tx1"/>
              </a:solidFill>
            </a:rPr>
            <a:t> (</a:t>
          </a:r>
          <a:r>
            <a:rPr lang="en-US" sz="2300" b="1" kern="1200" dirty="0">
              <a:solidFill>
                <a:schemeClr val="tx1"/>
              </a:solidFill>
            </a:rPr>
            <a:t>1)</a:t>
          </a:r>
          <a:r>
            <a:rPr lang="th-TH" sz="2300" b="1" kern="1200" dirty="0">
              <a:solidFill>
                <a:schemeClr val="tx1"/>
              </a:solidFill>
            </a:rPr>
            <a:t> </a:t>
          </a:r>
        </a:p>
      </dsp:txBody>
      <dsp:txXfrm rot="10800000">
        <a:off x="1053872" y="57358"/>
        <a:ext cx="5278482" cy="586928"/>
      </dsp:txXfrm>
    </dsp:sp>
    <dsp:sp modelId="{A9251E19-CEDE-465D-9FEB-D148CA6C9C52}">
      <dsp:nvSpPr>
        <dsp:cNvPr id="0" name=""/>
        <dsp:cNvSpPr/>
      </dsp:nvSpPr>
      <dsp:spPr>
        <a:xfrm>
          <a:off x="131734" y="33129"/>
          <a:ext cx="780523" cy="7348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2C79B-50DC-4489-8AED-C8BBFEC003D3}">
      <dsp:nvSpPr>
        <dsp:cNvPr id="0" name=""/>
        <dsp:cNvSpPr/>
      </dsp:nvSpPr>
      <dsp:spPr>
        <a:xfrm rot="10800000">
          <a:off x="1508145" y="921427"/>
          <a:ext cx="5341984" cy="650430"/>
        </a:xfrm>
        <a:prstGeom prst="flowChartAlternateProcess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2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/>
              </a:solidFill>
            </a:rPr>
            <a:t>ข้อมูลเท็จ  มาตรา </a:t>
          </a:r>
          <a:r>
            <a:rPr lang="en-US" sz="2300" b="1" kern="1200" dirty="0">
              <a:solidFill>
                <a:schemeClr val="tx1"/>
              </a:solidFill>
            </a:rPr>
            <a:t>14</a:t>
          </a:r>
          <a:r>
            <a:rPr lang="th-TH" sz="2300" b="1" kern="1200" dirty="0">
              <a:solidFill>
                <a:schemeClr val="tx1"/>
              </a:solidFill>
            </a:rPr>
            <a:t> (</a:t>
          </a:r>
          <a:r>
            <a:rPr lang="en-US" sz="2300" b="1" kern="1200" dirty="0">
              <a:solidFill>
                <a:schemeClr val="tx1"/>
              </a:solidFill>
            </a:rPr>
            <a:t>2)</a:t>
          </a:r>
          <a:r>
            <a:rPr lang="th-TH" sz="2300" b="1" kern="1200" dirty="0">
              <a:solidFill>
                <a:schemeClr val="tx1"/>
              </a:solidFill>
            </a:rPr>
            <a:t> </a:t>
          </a:r>
        </a:p>
      </dsp:txBody>
      <dsp:txXfrm rot="10800000">
        <a:off x="1539896" y="953178"/>
        <a:ext cx="5278482" cy="586928"/>
      </dsp:txXfrm>
    </dsp:sp>
    <dsp:sp modelId="{5C006563-0D88-4694-B4AC-7C44043D9C17}">
      <dsp:nvSpPr>
        <dsp:cNvPr id="0" name=""/>
        <dsp:cNvSpPr/>
      </dsp:nvSpPr>
      <dsp:spPr>
        <a:xfrm>
          <a:off x="702118" y="954027"/>
          <a:ext cx="650430" cy="6504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09287-CE11-4FDF-AD9D-CC56EDBE8606}">
      <dsp:nvSpPr>
        <dsp:cNvPr id="0" name=""/>
        <dsp:cNvSpPr/>
      </dsp:nvSpPr>
      <dsp:spPr>
        <a:xfrm rot="10800000">
          <a:off x="1780668" y="1741567"/>
          <a:ext cx="6127737" cy="650430"/>
        </a:xfrm>
        <a:prstGeom prst="flowChartAlternateProcess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8682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/>
              </a:solidFill>
            </a:rPr>
            <a:t>ข้อมูลลามกและเป็นข้อมูลที่ประชาชนเข้าถึงได้ มาตรา </a:t>
          </a:r>
          <a:r>
            <a:rPr lang="en-US" sz="2300" b="1" kern="1200" dirty="0">
              <a:solidFill>
                <a:schemeClr val="tx1"/>
              </a:solidFill>
            </a:rPr>
            <a:t>14 (4)</a:t>
          </a:r>
          <a:endParaRPr lang="th-TH" sz="2300" b="1" kern="1200" dirty="0">
            <a:solidFill>
              <a:schemeClr val="tx1"/>
            </a:solidFill>
          </a:endParaRPr>
        </a:p>
      </dsp:txBody>
      <dsp:txXfrm rot="10800000">
        <a:off x="1812419" y="1773318"/>
        <a:ext cx="6064235" cy="586928"/>
      </dsp:txXfrm>
    </dsp:sp>
    <dsp:sp modelId="{7A7FFAED-D170-4BD2-A2B6-1C893E22BACA}">
      <dsp:nvSpPr>
        <dsp:cNvPr id="0" name=""/>
        <dsp:cNvSpPr/>
      </dsp:nvSpPr>
      <dsp:spPr>
        <a:xfrm>
          <a:off x="1020322" y="1774166"/>
          <a:ext cx="650430" cy="65043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A3FE1-3037-41F9-8A1A-99E4F3781759}">
      <dsp:nvSpPr>
        <dsp:cNvPr id="0" name=""/>
        <dsp:cNvSpPr/>
      </dsp:nvSpPr>
      <dsp:spPr>
        <a:xfrm rot="10800000">
          <a:off x="2578625" y="2569219"/>
          <a:ext cx="5341984" cy="650430"/>
        </a:xfrm>
        <a:prstGeom prst="flowChartAlternateProcess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682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/>
              </a:solidFill>
            </a:rPr>
            <a:t>ภาพตัดต่อ มาตรา </a:t>
          </a:r>
          <a:r>
            <a:rPr lang="en-US" sz="2300" b="1" kern="1200" dirty="0">
              <a:solidFill>
                <a:schemeClr val="tx1"/>
              </a:solidFill>
            </a:rPr>
            <a:t>16</a:t>
          </a:r>
          <a:endParaRPr lang="th-TH" sz="2300" b="1" kern="1200" dirty="0">
            <a:solidFill>
              <a:schemeClr val="tx1"/>
            </a:solidFill>
          </a:endParaRPr>
        </a:p>
      </dsp:txBody>
      <dsp:txXfrm rot="10800000">
        <a:off x="2610376" y="2600970"/>
        <a:ext cx="5278482" cy="586928"/>
      </dsp:txXfrm>
    </dsp:sp>
    <dsp:sp modelId="{BF0893F7-408D-4E24-952D-84C63D6D95C1}">
      <dsp:nvSpPr>
        <dsp:cNvPr id="0" name=""/>
        <dsp:cNvSpPr/>
      </dsp:nvSpPr>
      <dsp:spPr>
        <a:xfrm>
          <a:off x="1802283" y="2619286"/>
          <a:ext cx="650430" cy="65043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54677-4C79-4135-9FE2-B80FDF4FB297}">
      <dsp:nvSpPr>
        <dsp:cNvPr id="0" name=""/>
        <dsp:cNvSpPr/>
      </dsp:nvSpPr>
      <dsp:spPr>
        <a:xfrm rot="10800000">
          <a:off x="2276645" y="0"/>
          <a:ext cx="5053048" cy="773102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  <a:bevelB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  <a:cs typeface="+mn-cs"/>
            </a:rPr>
            <a:t>มาตรา </a:t>
          </a:r>
          <a:r>
            <a:rPr lang="en-US" sz="3200" b="1" kern="1200" dirty="0">
              <a:solidFill>
                <a:schemeClr val="tx1"/>
              </a:solidFill>
              <a:cs typeface="+mn-cs"/>
            </a:rPr>
            <a:t>112</a:t>
          </a:r>
          <a:endParaRPr lang="th-TH" sz="3200" b="1" kern="1200" dirty="0">
            <a:solidFill>
              <a:schemeClr val="tx1"/>
            </a:solidFill>
            <a:cs typeface="+mn-cs"/>
          </a:endParaRPr>
        </a:p>
      </dsp:txBody>
      <dsp:txXfrm rot="10800000">
        <a:off x="2469920" y="0"/>
        <a:ext cx="4859773" cy="773102"/>
      </dsp:txXfrm>
    </dsp:sp>
    <dsp:sp modelId="{B97A39FD-44A0-4DEA-8849-5BE748EA5310}">
      <dsp:nvSpPr>
        <dsp:cNvPr id="0" name=""/>
        <dsp:cNvSpPr/>
      </dsp:nvSpPr>
      <dsp:spPr>
        <a:xfrm>
          <a:off x="1079484" y="1136"/>
          <a:ext cx="773102" cy="7731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threePt" dir="t"/>
        </a:scene3d>
        <a:sp3d>
          <a:bevelT w="114300" prst="hardEdge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EF3E2-0D32-47FA-88F8-4357F8838870}">
      <dsp:nvSpPr>
        <dsp:cNvPr id="0" name=""/>
        <dsp:cNvSpPr/>
      </dsp:nvSpPr>
      <dsp:spPr>
        <a:xfrm rot="10800000">
          <a:off x="2237585" y="913954"/>
          <a:ext cx="5053048" cy="773102"/>
        </a:xfrm>
        <a:prstGeom prst="homePlate">
          <a:avLst/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  <a:cs typeface="+mn-cs"/>
            </a:rPr>
            <a:t>มาตรา </a:t>
          </a:r>
          <a:r>
            <a:rPr lang="en-US" sz="3200" b="1" kern="1200" dirty="0">
              <a:solidFill>
                <a:schemeClr val="tx1"/>
              </a:solidFill>
              <a:cs typeface="+mn-cs"/>
            </a:rPr>
            <a:t>116</a:t>
          </a:r>
          <a:endParaRPr lang="th-TH" sz="3200" b="1" kern="1200" dirty="0">
            <a:solidFill>
              <a:schemeClr val="tx1"/>
            </a:solidFill>
            <a:cs typeface="+mn-cs"/>
          </a:endParaRPr>
        </a:p>
      </dsp:txBody>
      <dsp:txXfrm rot="10800000">
        <a:off x="2430860" y="913954"/>
        <a:ext cx="4859773" cy="773102"/>
      </dsp:txXfrm>
    </dsp:sp>
    <dsp:sp modelId="{3072B230-DBE3-4AB3-B98F-1A6730874669}">
      <dsp:nvSpPr>
        <dsp:cNvPr id="0" name=""/>
        <dsp:cNvSpPr/>
      </dsp:nvSpPr>
      <dsp:spPr>
        <a:xfrm>
          <a:off x="1079484" y="982072"/>
          <a:ext cx="773102" cy="77310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7BA5A-7D7E-4EE9-BA39-EBC78E1B744B}">
      <dsp:nvSpPr>
        <dsp:cNvPr id="0" name=""/>
        <dsp:cNvSpPr/>
      </dsp:nvSpPr>
      <dsp:spPr>
        <a:xfrm rot="10800000">
          <a:off x="2323285" y="1909431"/>
          <a:ext cx="5053048" cy="773102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cs typeface="+mn-cs"/>
            </a:rPr>
            <a:t>มาตรา </a:t>
          </a:r>
          <a:r>
            <a:rPr lang="en-US" sz="3200" b="1" kern="1200" dirty="0">
              <a:cs typeface="+mn-cs"/>
            </a:rPr>
            <a:t>135 </a:t>
          </a:r>
          <a:r>
            <a:rPr lang="th-TH" sz="3200" b="1" kern="1200" dirty="0">
              <a:cs typeface="+mn-cs"/>
            </a:rPr>
            <a:t>ก่อการร้าย</a:t>
          </a:r>
        </a:p>
      </dsp:txBody>
      <dsp:txXfrm rot="10800000">
        <a:off x="2516560" y="1909431"/>
        <a:ext cx="4859773" cy="773102"/>
      </dsp:txXfrm>
    </dsp:sp>
    <dsp:sp modelId="{6D14C9E4-6995-4194-8B30-6F7984BAD810}">
      <dsp:nvSpPr>
        <dsp:cNvPr id="0" name=""/>
        <dsp:cNvSpPr/>
      </dsp:nvSpPr>
      <dsp:spPr>
        <a:xfrm>
          <a:off x="1079484" y="1963007"/>
          <a:ext cx="773102" cy="77310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A14A8-F7D4-4E14-ABD7-C935883AC76C}">
      <dsp:nvSpPr>
        <dsp:cNvPr id="0" name=""/>
        <dsp:cNvSpPr/>
      </dsp:nvSpPr>
      <dsp:spPr>
        <a:xfrm>
          <a:off x="2121110" y="3057"/>
          <a:ext cx="4313283" cy="39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  <a:endParaRPr lang="th-TH" sz="1500" kern="1200" dirty="0"/>
        </a:p>
      </dsp:txBody>
      <dsp:txXfrm>
        <a:off x="2121110" y="3057"/>
        <a:ext cx="4313283" cy="392116"/>
      </dsp:txXfrm>
    </dsp:sp>
    <dsp:sp modelId="{5782021E-A126-4075-AC09-D9789578DEB9}">
      <dsp:nvSpPr>
        <dsp:cNvPr id="0" name=""/>
        <dsp:cNvSpPr/>
      </dsp:nvSpPr>
      <dsp:spPr>
        <a:xfrm>
          <a:off x="2121110" y="395173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C7D63-7C40-4A17-81E4-4AFB51AF3739}">
      <dsp:nvSpPr>
        <dsp:cNvPr id="0" name=""/>
        <dsp:cNvSpPr/>
      </dsp:nvSpPr>
      <dsp:spPr>
        <a:xfrm>
          <a:off x="2727366" y="395173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496694"/>
            <a:satOff val="1991"/>
            <a:lumOff val="431"/>
            <a:alphaOff val="0"/>
          </a:schemeClr>
        </a:solidFill>
        <a:ln w="25400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ED1F5-3043-49FC-AB7A-1EFA18ABCA4C}">
      <dsp:nvSpPr>
        <dsp:cNvPr id="0" name=""/>
        <dsp:cNvSpPr/>
      </dsp:nvSpPr>
      <dsp:spPr>
        <a:xfrm>
          <a:off x="3334101" y="395173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9AF1C-0635-4D21-A930-E3CDC5D61528}">
      <dsp:nvSpPr>
        <dsp:cNvPr id="0" name=""/>
        <dsp:cNvSpPr/>
      </dsp:nvSpPr>
      <dsp:spPr>
        <a:xfrm>
          <a:off x="3940357" y="395173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1490082"/>
            <a:satOff val="5972"/>
            <a:lumOff val="1294"/>
            <a:alphaOff val="0"/>
          </a:schemeClr>
        </a:solidFill>
        <a:ln w="25400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71343-3046-4B92-9CDB-17F832A55E16}">
      <dsp:nvSpPr>
        <dsp:cNvPr id="0" name=""/>
        <dsp:cNvSpPr/>
      </dsp:nvSpPr>
      <dsp:spPr>
        <a:xfrm>
          <a:off x="4547092" y="395173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6745-9F65-4AF7-AB99-7C77338AD836}">
      <dsp:nvSpPr>
        <dsp:cNvPr id="0" name=""/>
        <dsp:cNvSpPr/>
      </dsp:nvSpPr>
      <dsp:spPr>
        <a:xfrm>
          <a:off x="5153348" y="395173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7AD93-A690-40F7-AC86-A321067E7B11}">
      <dsp:nvSpPr>
        <dsp:cNvPr id="0" name=""/>
        <dsp:cNvSpPr/>
      </dsp:nvSpPr>
      <dsp:spPr>
        <a:xfrm>
          <a:off x="5760083" y="395173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E747A-19EE-4B64-A181-94D3F30DF6C7}">
      <dsp:nvSpPr>
        <dsp:cNvPr id="0" name=""/>
        <dsp:cNvSpPr/>
      </dsp:nvSpPr>
      <dsp:spPr>
        <a:xfrm>
          <a:off x="2121110" y="475049"/>
          <a:ext cx="4369355" cy="639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กระบวนการก่อนฟ้องคดีอาญาต่อศาล</a:t>
          </a:r>
        </a:p>
      </dsp:txBody>
      <dsp:txXfrm>
        <a:off x="2121110" y="475049"/>
        <a:ext cx="4369355" cy="639004"/>
      </dsp:txXfrm>
    </dsp:sp>
    <dsp:sp modelId="{6CF5F5B8-E339-4167-8ADC-1485DD3377AA}">
      <dsp:nvSpPr>
        <dsp:cNvPr id="0" name=""/>
        <dsp:cNvSpPr/>
      </dsp:nvSpPr>
      <dsp:spPr>
        <a:xfrm>
          <a:off x="2121110" y="1233363"/>
          <a:ext cx="4313283" cy="39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  <a:endParaRPr lang="th-TH" sz="1500" kern="1200" dirty="0"/>
        </a:p>
      </dsp:txBody>
      <dsp:txXfrm>
        <a:off x="2121110" y="1233363"/>
        <a:ext cx="4313283" cy="392116"/>
      </dsp:txXfrm>
    </dsp:sp>
    <dsp:sp modelId="{90AB87A4-59EC-43AE-9247-C1C2B5ABB9D3}">
      <dsp:nvSpPr>
        <dsp:cNvPr id="0" name=""/>
        <dsp:cNvSpPr/>
      </dsp:nvSpPr>
      <dsp:spPr>
        <a:xfrm>
          <a:off x="2121110" y="1625480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3476857"/>
            <a:satOff val="13934"/>
            <a:lumOff val="3020"/>
            <a:alphaOff val="0"/>
          </a:schemeClr>
        </a:solidFill>
        <a:ln w="25400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985B-C608-41B1-A487-DBE08EE6FD87}">
      <dsp:nvSpPr>
        <dsp:cNvPr id="0" name=""/>
        <dsp:cNvSpPr/>
      </dsp:nvSpPr>
      <dsp:spPr>
        <a:xfrm>
          <a:off x="2727366" y="1625480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3DFAD-4841-45E6-9C54-71BA1AC2D039}">
      <dsp:nvSpPr>
        <dsp:cNvPr id="0" name=""/>
        <dsp:cNvSpPr/>
      </dsp:nvSpPr>
      <dsp:spPr>
        <a:xfrm>
          <a:off x="3334101" y="1625480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4470244"/>
            <a:satOff val="17915"/>
            <a:lumOff val="3883"/>
            <a:alphaOff val="0"/>
          </a:schemeClr>
        </a:solidFill>
        <a:ln w="25400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C6856-1A3A-45B2-98E6-EE0E137CB7B4}">
      <dsp:nvSpPr>
        <dsp:cNvPr id="0" name=""/>
        <dsp:cNvSpPr/>
      </dsp:nvSpPr>
      <dsp:spPr>
        <a:xfrm>
          <a:off x="3940357" y="1625480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21999-198E-4435-A461-3FA856F71F57}">
      <dsp:nvSpPr>
        <dsp:cNvPr id="0" name=""/>
        <dsp:cNvSpPr/>
      </dsp:nvSpPr>
      <dsp:spPr>
        <a:xfrm>
          <a:off x="4547092" y="1625480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5463632"/>
            <a:satOff val="21896"/>
            <a:lumOff val="4745"/>
            <a:alphaOff val="0"/>
          </a:schemeClr>
        </a:solidFill>
        <a:ln w="25400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35300-95D4-4EE1-96F0-F785BA46CE15}">
      <dsp:nvSpPr>
        <dsp:cNvPr id="0" name=""/>
        <dsp:cNvSpPr/>
      </dsp:nvSpPr>
      <dsp:spPr>
        <a:xfrm>
          <a:off x="5153348" y="1625480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64C01-4DD1-4181-8184-CEA246514136}">
      <dsp:nvSpPr>
        <dsp:cNvPr id="0" name=""/>
        <dsp:cNvSpPr/>
      </dsp:nvSpPr>
      <dsp:spPr>
        <a:xfrm>
          <a:off x="5760083" y="1625480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6457019"/>
            <a:satOff val="25877"/>
            <a:lumOff val="5608"/>
            <a:alphaOff val="0"/>
          </a:schemeClr>
        </a:solidFill>
        <a:ln w="25400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7EE9E-6603-4CB9-8944-94B3C33B7EAA}">
      <dsp:nvSpPr>
        <dsp:cNvPr id="0" name=""/>
        <dsp:cNvSpPr/>
      </dsp:nvSpPr>
      <dsp:spPr>
        <a:xfrm>
          <a:off x="2121110" y="1705355"/>
          <a:ext cx="4369355" cy="639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กระบวนการหลังจากฟ้องคดีอาญาต่อศาล</a:t>
          </a:r>
        </a:p>
      </dsp:txBody>
      <dsp:txXfrm>
        <a:off x="2121110" y="1705355"/>
        <a:ext cx="4369355" cy="639004"/>
      </dsp:txXfrm>
    </dsp:sp>
    <dsp:sp modelId="{A58A9156-2092-4FFE-9CE2-398D0736F255}">
      <dsp:nvSpPr>
        <dsp:cNvPr id="0" name=""/>
        <dsp:cNvSpPr/>
      </dsp:nvSpPr>
      <dsp:spPr>
        <a:xfrm>
          <a:off x="2121110" y="2463669"/>
          <a:ext cx="4313283" cy="39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</a:t>
          </a:r>
          <a:endParaRPr lang="th-TH" sz="1500" kern="1200" dirty="0"/>
        </a:p>
      </dsp:txBody>
      <dsp:txXfrm>
        <a:off x="2121110" y="2463669"/>
        <a:ext cx="4313283" cy="392116"/>
      </dsp:txXfrm>
    </dsp:sp>
    <dsp:sp modelId="{8C7B4599-83D6-4D37-965F-8006636643F5}">
      <dsp:nvSpPr>
        <dsp:cNvPr id="0" name=""/>
        <dsp:cNvSpPr/>
      </dsp:nvSpPr>
      <dsp:spPr>
        <a:xfrm>
          <a:off x="2121110" y="2855786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3E270-F893-4AA4-AEDC-B0A8556C8401}">
      <dsp:nvSpPr>
        <dsp:cNvPr id="0" name=""/>
        <dsp:cNvSpPr/>
      </dsp:nvSpPr>
      <dsp:spPr>
        <a:xfrm>
          <a:off x="2727366" y="2855786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B8219-7CE4-4FE5-BA08-E7E3FCD7EBC1}">
      <dsp:nvSpPr>
        <dsp:cNvPr id="0" name=""/>
        <dsp:cNvSpPr/>
      </dsp:nvSpPr>
      <dsp:spPr>
        <a:xfrm>
          <a:off x="3334101" y="2855786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83533-1220-4C92-8283-77D48616CB76}">
      <dsp:nvSpPr>
        <dsp:cNvPr id="0" name=""/>
        <dsp:cNvSpPr/>
      </dsp:nvSpPr>
      <dsp:spPr>
        <a:xfrm>
          <a:off x="3940357" y="2855786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8443795"/>
            <a:satOff val="33839"/>
            <a:lumOff val="7334"/>
            <a:alphaOff val="0"/>
          </a:schemeClr>
        </a:solidFill>
        <a:ln w="25400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661CB-0922-46B1-8E48-69EEAD85808C}">
      <dsp:nvSpPr>
        <dsp:cNvPr id="0" name=""/>
        <dsp:cNvSpPr/>
      </dsp:nvSpPr>
      <dsp:spPr>
        <a:xfrm>
          <a:off x="4547092" y="2855786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F522B-1936-4F07-83B5-99EE4C6C79D6}">
      <dsp:nvSpPr>
        <dsp:cNvPr id="0" name=""/>
        <dsp:cNvSpPr/>
      </dsp:nvSpPr>
      <dsp:spPr>
        <a:xfrm>
          <a:off x="5153348" y="2855786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9437183"/>
            <a:satOff val="37820"/>
            <a:lumOff val="8197"/>
            <a:alphaOff val="0"/>
          </a:schemeClr>
        </a:solidFill>
        <a:ln w="25400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E5791-1F05-43D0-8AF8-7874E3211CBE}">
      <dsp:nvSpPr>
        <dsp:cNvPr id="0" name=""/>
        <dsp:cNvSpPr/>
      </dsp:nvSpPr>
      <dsp:spPr>
        <a:xfrm>
          <a:off x="5760083" y="2855786"/>
          <a:ext cx="1009308" cy="798756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AD506-50ED-4E4B-8DAC-61BBA88E0604}">
      <dsp:nvSpPr>
        <dsp:cNvPr id="0" name=""/>
        <dsp:cNvSpPr/>
      </dsp:nvSpPr>
      <dsp:spPr>
        <a:xfrm>
          <a:off x="2121110" y="2935662"/>
          <a:ext cx="4369355" cy="639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กระบวนการหลังศาลมีคำพิพากษา</a:t>
          </a:r>
        </a:p>
      </dsp:txBody>
      <dsp:txXfrm>
        <a:off x="2121110" y="2935662"/>
        <a:ext cx="4369355" cy="639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68E55-CEF5-448E-BD73-512C562BF5AE}">
      <dsp:nvSpPr>
        <dsp:cNvPr id="0" name=""/>
        <dsp:cNvSpPr/>
      </dsp:nvSpPr>
      <dsp:spPr>
        <a:xfrm rot="16200000">
          <a:off x="4" y="551"/>
          <a:ext cx="2803616" cy="280361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/>
            <a:t>กฎหมายแพ่ง</a:t>
          </a:r>
        </a:p>
      </dsp:txBody>
      <dsp:txXfrm rot="5400000">
        <a:off x="490638" y="701454"/>
        <a:ext cx="2312983" cy="1401808"/>
      </dsp:txXfrm>
    </dsp:sp>
    <dsp:sp modelId="{D380B48A-BC81-4225-8D68-56E07B4BD673}">
      <dsp:nvSpPr>
        <dsp:cNvPr id="0" name=""/>
        <dsp:cNvSpPr/>
      </dsp:nvSpPr>
      <dsp:spPr>
        <a:xfrm rot="5400000">
          <a:off x="4464488" y="551"/>
          <a:ext cx="2803616" cy="280361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/>
            <a:t>กฎหมายอาญา</a:t>
          </a:r>
        </a:p>
      </dsp:txBody>
      <dsp:txXfrm rot="-5400000">
        <a:off x="4464489" y="701455"/>
        <a:ext cx="2312983" cy="1401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9D373-D271-4E7D-A642-31A76A70CC74}">
      <dsp:nvSpPr>
        <dsp:cNvPr id="0" name=""/>
        <dsp:cNvSpPr/>
      </dsp:nvSpPr>
      <dsp:spPr>
        <a:xfrm rot="10800000">
          <a:off x="1614827" y="2593"/>
          <a:ext cx="5687651" cy="7288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การใช้กฎหมายอาญา</a:t>
          </a:r>
        </a:p>
      </dsp:txBody>
      <dsp:txXfrm rot="10800000">
        <a:off x="1797050" y="2593"/>
        <a:ext cx="5505428" cy="728893"/>
      </dsp:txXfrm>
    </dsp:sp>
    <dsp:sp modelId="{672C38F6-1961-4B73-B166-B50946E8B875}">
      <dsp:nvSpPr>
        <dsp:cNvPr id="0" name=""/>
        <dsp:cNvSpPr/>
      </dsp:nvSpPr>
      <dsp:spPr>
        <a:xfrm>
          <a:off x="1250380" y="2593"/>
          <a:ext cx="728893" cy="7288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67C48-7565-4E38-820A-F0A3467915C7}">
      <dsp:nvSpPr>
        <dsp:cNvPr id="0" name=""/>
        <dsp:cNvSpPr/>
      </dsp:nvSpPr>
      <dsp:spPr>
        <a:xfrm rot="10800000">
          <a:off x="1774536" y="918569"/>
          <a:ext cx="5474705" cy="728893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ความรับผิดทางอาญา</a:t>
          </a:r>
        </a:p>
      </dsp:txBody>
      <dsp:txXfrm rot="10800000">
        <a:off x="1956759" y="918569"/>
        <a:ext cx="5292482" cy="728893"/>
      </dsp:txXfrm>
    </dsp:sp>
    <dsp:sp modelId="{BC1788B5-0C47-45AF-B62A-4A08A6C050AE}">
      <dsp:nvSpPr>
        <dsp:cNvPr id="0" name=""/>
        <dsp:cNvSpPr/>
      </dsp:nvSpPr>
      <dsp:spPr>
        <a:xfrm>
          <a:off x="1303617" y="949066"/>
          <a:ext cx="728893" cy="7288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B960-1E1C-439A-AB9B-DE6F70210F48}">
      <dsp:nvSpPr>
        <dsp:cNvPr id="0" name=""/>
        <dsp:cNvSpPr/>
      </dsp:nvSpPr>
      <dsp:spPr>
        <a:xfrm rot="10800000">
          <a:off x="1614827" y="1913346"/>
          <a:ext cx="5687651" cy="693279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โทษทางอาญา</a:t>
          </a:r>
        </a:p>
      </dsp:txBody>
      <dsp:txXfrm rot="10800000">
        <a:off x="1788147" y="1913346"/>
        <a:ext cx="5514331" cy="693279"/>
      </dsp:txXfrm>
    </dsp:sp>
    <dsp:sp modelId="{6394054B-A41A-43CA-B20E-CC6DD647F9DB}">
      <dsp:nvSpPr>
        <dsp:cNvPr id="0" name=""/>
        <dsp:cNvSpPr/>
      </dsp:nvSpPr>
      <dsp:spPr>
        <a:xfrm>
          <a:off x="1250380" y="1895539"/>
          <a:ext cx="728893" cy="72889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EC15A-558A-467C-953E-2750EF89B889}">
      <dsp:nvSpPr>
        <dsp:cNvPr id="0" name=""/>
        <dsp:cNvSpPr/>
      </dsp:nvSpPr>
      <dsp:spPr>
        <a:xfrm rot="10800000">
          <a:off x="1660100" y="2842012"/>
          <a:ext cx="5687651" cy="72889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ฐานความผิดอาญา</a:t>
          </a:r>
        </a:p>
      </dsp:txBody>
      <dsp:txXfrm rot="10800000">
        <a:off x="1842323" y="2842012"/>
        <a:ext cx="5505428" cy="728893"/>
      </dsp:txXfrm>
    </dsp:sp>
    <dsp:sp modelId="{D4AEEB88-CD9F-4146-B498-2FE0C7068903}">
      <dsp:nvSpPr>
        <dsp:cNvPr id="0" name=""/>
        <dsp:cNvSpPr/>
      </dsp:nvSpPr>
      <dsp:spPr>
        <a:xfrm>
          <a:off x="1250380" y="2842012"/>
          <a:ext cx="728893" cy="72889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97059-B32D-48D9-AF23-EBC8EE44A859}">
      <dsp:nvSpPr>
        <dsp:cNvPr id="0" name=""/>
        <dsp:cNvSpPr/>
      </dsp:nvSpPr>
      <dsp:spPr>
        <a:xfrm>
          <a:off x="0" y="410249"/>
          <a:ext cx="768456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763A75-FEC5-4D19-9E07-D06062C77563}">
      <dsp:nvSpPr>
        <dsp:cNvPr id="0" name=""/>
        <dsp:cNvSpPr/>
      </dsp:nvSpPr>
      <dsp:spPr>
        <a:xfrm>
          <a:off x="384228" y="56009"/>
          <a:ext cx="5379198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321" tIns="0" rIns="2033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โทษทางอาญา</a:t>
          </a:r>
        </a:p>
      </dsp:txBody>
      <dsp:txXfrm>
        <a:off x="418813" y="90594"/>
        <a:ext cx="5310028" cy="639310"/>
      </dsp:txXfrm>
    </dsp:sp>
    <dsp:sp modelId="{2ED4B46E-1043-4A91-BAD9-D53CC430BFB3}">
      <dsp:nvSpPr>
        <dsp:cNvPr id="0" name=""/>
        <dsp:cNvSpPr/>
      </dsp:nvSpPr>
      <dsp:spPr>
        <a:xfrm>
          <a:off x="0" y="1498889"/>
          <a:ext cx="768456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C927EB-FB02-4B9A-9701-0991388ECA79}">
      <dsp:nvSpPr>
        <dsp:cNvPr id="0" name=""/>
        <dsp:cNvSpPr/>
      </dsp:nvSpPr>
      <dsp:spPr>
        <a:xfrm>
          <a:off x="384228" y="1144649"/>
          <a:ext cx="5379198" cy="7084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321" tIns="0" rIns="2033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ดุลพินิจในการกำหนดโทษ</a:t>
          </a:r>
        </a:p>
      </dsp:txBody>
      <dsp:txXfrm>
        <a:off x="418813" y="1179234"/>
        <a:ext cx="5310028" cy="639310"/>
      </dsp:txXfrm>
    </dsp:sp>
    <dsp:sp modelId="{4FA283E0-18AD-414A-BDA9-E203D9D239B2}">
      <dsp:nvSpPr>
        <dsp:cNvPr id="0" name=""/>
        <dsp:cNvSpPr/>
      </dsp:nvSpPr>
      <dsp:spPr>
        <a:xfrm>
          <a:off x="0" y="2587529"/>
          <a:ext cx="768456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CA6304-DFDF-4CFE-9DD0-74E806BADD69}">
      <dsp:nvSpPr>
        <dsp:cNvPr id="0" name=""/>
        <dsp:cNvSpPr/>
      </dsp:nvSpPr>
      <dsp:spPr>
        <a:xfrm>
          <a:off x="384228" y="2233289"/>
          <a:ext cx="5379198" cy="7084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321" tIns="0" rIns="2033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เหตุเพิ่มโทษ/ ลดโทษ/ รอการลงโทษ</a:t>
          </a:r>
        </a:p>
      </dsp:txBody>
      <dsp:txXfrm>
        <a:off x="418813" y="2267874"/>
        <a:ext cx="5310028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9CF5-A5F6-4706-A602-0B39970CBAD7}">
      <dsp:nvSpPr>
        <dsp:cNvPr id="0" name=""/>
        <dsp:cNvSpPr/>
      </dsp:nvSpPr>
      <dsp:spPr>
        <a:xfrm>
          <a:off x="6614476" y="2157670"/>
          <a:ext cx="1221470" cy="29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2"/>
              </a:lnTo>
              <a:lnTo>
                <a:pt x="1221470" y="198072"/>
              </a:lnTo>
              <a:lnTo>
                <a:pt x="1221470" y="29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F4107-CAEF-452C-B187-ABE1E3B22D93}">
      <dsp:nvSpPr>
        <dsp:cNvPr id="0" name=""/>
        <dsp:cNvSpPr/>
      </dsp:nvSpPr>
      <dsp:spPr>
        <a:xfrm>
          <a:off x="6568756" y="2157670"/>
          <a:ext cx="91440" cy="290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CBF68-EF4C-4E5C-9D98-ACDF4D9EABAF}">
      <dsp:nvSpPr>
        <dsp:cNvPr id="0" name=""/>
        <dsp:cNvSpPr/>
      </dsp:nvSpPr>
      <dsp:spPr>
        <a:xfrm>
          <a:off x="5393005" y="2157670"/>
          <a:ext cx="1221470" cy="290654"/>
        </a:xfrm>
        <a:custGeom>
          <a:avLst/>
          <a:gdLst/>
          <a:ahLst/>
          <a:cxnLst/>
          <a:rect l="0" t="0" r="0" b="0"/>
          <a:pathLst>
            <a:path>
              <a:moveTo>
                <a:pt x="1221470" y="0"/>
              </a:moveTo>
              <a:lnTo>
                <a:pt x="1221470" y="198072"/>
              </a:lnTo>
              <a:lnTo>
                <a:pt x="0" y="198072"/>
              </a:lnTo>
              <a:lnTo>
                <a:pt x="0" y="29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9B35F-EC03-48AD-814D-F087ACEAFACE}">
      <dsp:nvSpPr>
        <dsp:cNvPr id="0" name=""/>
        <dsp:cNvSpPr/>
      </dsp:nvSpPr>
      <dsp:spPr>
        <a:xfrm>
          <a:off x="3866167" y="1232406"/>
          <a:ext cx="2748309" cy="29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2"/>
              </a:lnTo>
              <a:lnTo>
                <a:pt x="2748309" y="198072"/>
              </a:lnTo>
              <a:lnTo>
                <a:pt x="2748309" y="2906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0F263-F864-49EE-B41F-F6250DE98643}">
      <dsp:nvSpPr>
        <dsp:cNvPr id="0" name=""/>
        <dsp:cNvSpPr/>
      </dsp:nvSpPr>
      <dsp:spPr>
        <a:xfrm>
          <a:off x="3560799" y="2157670"/>
          <a:ext cx="610735" cy="29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2"/>
              </a:lnTo>
              <a:lnTo>
                <a:pt x="610735" y="198072"/>
              </a:lnTo>
              <a:lnTo>
                <a:pt x="610735" y="29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FE868-32AC-408B-9A34-3A1DED5A7BEB}">
      <dsp:nvSpPr>
        <dsp:cNvPr id="0" name=""/>
        <dsp:cNvSpPr/>
      </dsp:nvSpPr>
      <dsp:spPr>
        <a:xfrm>
          <a:off x="2950064" y="2157670"/>
          <a:ext cx="610735" cy="290654"/>
        </a:xfrm>
        <a:custGeom>
          <a:avLst/>
          <a:gdLst/>
          <a:ahLst/>
          <a:cxnLst/>
          <a:rect l="0" t="0" r="0" b="0"/>
          <a:pathLst>
            <a:path>
              <a:moveTo>
                <a:pt x="610735" y="0"/>
              </a:moveTo>
              <a:lnTo>
                <a:pt x="610735" y="198072"/>
              </a:lnTo>
              <a:lnTo>
                <a:pt x="0" y="198072"/>
              </a:lnTo>
              <a:lnTo>
                <a:pt x="0" y="29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2401B-E46B-4E47-8350-328647BB0DDB}">
      <dsp:nvSpPr>
        <dsp:cNvPr id="0" name=""/>
        <dsp:cNvSpPr/>
      </dsp:nvSpPr>
      <dsp:spPr>
        <a:xfrm>
          <a:off x="3560799" y="1232406"/>
          <a:ext cx="305367" cy="290654"/>
        </a:xfrm>
        <a:custGeom>
          <a:avLst/>
          <a:gdLst/>
          <a:ahLst/>
          <a:cxnLst/>
          <a:rect l="0" t="0" r="0" b="0"/>
          <a:pathLst>
            <a:path>
              <a:moveTo>
                <a:pt x="305367" y="0"/>
              </a:moveTo>
              <a:lnTo>
                <a:pt x="305367" y="198072"/>
              </a:lnTo>
              <a:lnTo>
                <a:pt x="0" y="198072"/>
              </a:lnTo>
              <a:lnTo>
                <a:pt x="0" y="2906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B338D-7895-4F21-A7BC-07C8AA302929}">
      <dsp:nvSpPr>
        <dsp:cNvPr id="0" name=""/>
        <dsp:cNvSpPr/>
      </dsp:nvSpPr>
      <dsp:spPr>
        <a:xfrm>
          <a:off x="1117858" y="2157670"/>
          <a:ext cx="610735" cy="29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2"/>
              </a:lnTo>
              <a:lnTo>
                <a:pt x="610735" y="198072"/>
              </a:lnTo>
              <a:lnTo>
                <a:pt x="610735" y="29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B6845-389B-4A82-ACE8-E2D964CDA204}">
      <dsp:nvSpPr>
        <dsp:cNvPr id="0" name=""/>
        <dsp:cNvSpPr/>
      </dsp:nvSpPr>
      <dsp:spPr>
        <a:xfrm>
          <a:off x="507122" y="2157670"/>
          <a:ext cx="610735" cy="290654"/>
        </a:xfrm>
        <a:custGeom>
          <a:avLst/>
          <a:gdLst/>
          <a:ahLst/>
          <a:cxnLst/>
          <a:rect l="0" t="0" r="0" b="0"/>
          <a:pathLst>
            <a:path>
              <a:moveTo>
                <a:pt x="610735" y="0"/>
              </a:moveTo>
              <a:lnTo>
                <a:pt x="610735" y="198072"/>
              </a:lnTo>
              <a:lnTo>
                <a:pt x="0" y="198072"/>
              </a:lnTo>
              <a:lnTo>
                <a:pt x="0" y="29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A4E3D-6E19-4DA2-973E-63344C27CB0A}">
      <dsp:nvSpPr>
        <dsp:cNvPr id="0" name=""/>
        <dsp:cNvSpPr/>
      </dsp:nvSpPr>
      <dsp:spPr>
        <a:xfrm>
          <a:off x="1117858" y="1232406"/>
          <a:ext cx="2748309" cy="290654"/>
        </a:xfrm>
        <a:custGeom>
          <a:avLst/>
          <a:gdLst/>
          <a:ahLst/>
          <a:cxnLst/>
          <a:rect l="0" t="0" r="0" b="0"/>
          <a:pathLst>
            <a:path>
              <a:moveTo>
                <a:pt x="2748309" y="0"/>
              </a:moveTo>
              <a:lnTo>
                <a:pt x="2748309" y="198072"/>
              </a:lnTo>
              <a:lnTo>
                <a:pt x="0" y="198072"/>
              </a:lnTo>
              <a:lnTo>
                <a:pt x="0" y="2906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680A-8DE9-4898-8147-919504D019C9}">
      <dsp:nvSpPr>
        <dsp:cNvPr id="0" name=""/>
        <dsp:cNvSpPr/>
      </dsp:nvSpPr>
      <dsp:spPr>
        <a:xfrm>
          <a:off x="3120426" y="240574"/>
          <a:ext cx="1491482" cy="991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2493A-83CB-4F0F-9109-0CC04101DEC8}">
      <dsp:nvSpPr>
        <dsp:cNvPr id="0" name=""/>
        <dsp:cNvSpPr/>
      </dsp:nvSpPr>
      <dsp:spPr>
        <a:xfrm>
          <a:off x="3231469" y="346065"/>
          <a:ext cx="1491482" cy="991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โครงสร้างความรับผิด</a:t>
          </a:r>
        </a:p>
      </dsp:txBody>
      <dsp:txXfrm>
        <a:off x="3260519" y="375115"/>
        <a:ext cx="1433382" cy="933731"/>
      </dsp:txXfrm>
    </dsp:sp>
    <dsp:sp modelId="{36C2885E-37A1-47D8-9D18-42D91F716E2B}">
      <dsp:nvSpPr>
        <dsp:cNvPr id="0" name=""/>
        <dsp:cNvSpPr/>
      </dsp:nvSpPr>
      <dsp:spPr>
        <a:xfrm>
          <a:off x="618165" y="1523060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DD4F2-0BC8-4A42-91F6-5396A24521C6}">
      <dsp:nvSpPr>
        <dsp:cNvPr id="0" name=""/>
        <dsp:cNvSpPr/>
      </dsp:nvSpPr>
      <dsp:spPr>
        <a:xfrm>
          <a:off x="729208" y="1628551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องค์ประกอบ</a:t>
          </a:r>
        </a:p>
      </dsp:txBody>
      <dsp:txXfrm>
        <a:off x="747795" y="1647138"/>
        <a:ext cx="962211" cy="597435"/>
      </dsp:txXfrm>
    </dsp:sp>
    <dsp:sp modelId="{8FC3D00D-014D-4F36-AB94-E2F91E50AEA1}">
      <dsp:nvSpPr>
        <dsp:cNvPr id="0" name=""/>
        <dsp:cNvSpPr/>
      </dsp:nvSpPr>
      <dsp:spPr>
        <a:xfrm>
          <a:off x="7430" y="2448324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BC171B-40B6-4EB4-BCFF-FF257D700999}">
      <dsp:nvSpPr>
        <dsp:cNvPr id="0" name=""/>
        <dsp:cNvSpPr/>
      </dsp:nvSpPr>
      <dsp:spPr>
        <a:xfrm>
          <a:off x="118473" y="2553815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ภายนอก</a:t>
          </a:r>
        </a:p>
      </dsp:txBody>
      <dsp:txXfrm>
        <a:off x="137060" y="2572402"/>
        <a:ext cx="962211" cy="597435"/>
      </dsp:txXfrm>
    </dsp:sp>
    <dsp:sp modelId="{F61C147C-7A7F-4E16-9A9B-3149B60F7B42}">
      <dsp:nvSpPr>
        <dsp:cNvPr id="0" name=""/>
        <dsp:cNvSpPr/>
      </dsp:nvSpPr>
      <dsp:spPr>
        <a:xfrm>
          <a:off x="1228901" y="2448324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79D77-2B08-4CAC-9CEA-FA455576969E}">
      <dsp:nvSpPr>
        <dsp:cNvPr id="0" name=""/>
        <dsp:cNvSpPr/>
      </dsp:nvSpPr>
      <dsp:spPr>
        <a:xfrm>
          <a:off x="1339943" y="2553815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ภายใน</a:t>
          </a:r>
        </a:p>
      </dsp:txBody>
      <dsp:txXfrm>
        <a:off x="1358530" y="2572402"/>
        <a:ext cx="962211" cy="597435"/>
      </dsp:txXfrm>
    </dsp:sp>
    <dsp:sp modelId="{1F3C1D3D-97EF-47D4-B228-7C8546868F69}">
      <dsp:nvSpPr>
        <dsp:cNvPr id="0" name=""/>
        <dsp:cNvSpPr/>
      </dsp:nvSpPr>
      <dsp:spPr>
        <a:xfrm>
          <a:off x="3061107" y="1523060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BAA81-FFE0-45D7-8D61-73E8CE342478}">
      <dsp:nvSpPr>
        <dsp:cNvPr id="0" name=""/>
        <dsp:cNvSpPr/>
      </dsp:nvSpPr>
      <dsp:spPr>
        <a:xfrm>
          <a:off x="3172149" y="1628551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อำนาจกระทำ</a:t>
          </a:r>
        </a:p>
      </dsp:txBody>
      <dsp:txXfrm>
        <a:off x="3190736" y="1647138"/>
        <a:ext cx="962211" cy="597435"/>
      </dsp:txXfrm>
    </dsp:sp>
    <dsp:sp modelId="{346F78E8-5F02-474B-82E2-901A699F3F11}">
      <dsp:nvSpPr>
        <dsp:cNvPr id="0" name=""/>
        <dsp:cNvSpPr/>
      </dsp:nvSpPr>
      <dsp:spPr>
        <a:xfrm>
          <a:off x="2450371" y="2448324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7F600-E77D-4883-AA37-4FADDAF1BFD7}">
      <dsp:nvSpPr>
        <dsp:cNvPr id="0" name=""/>
        <dsp:cNvSpPr/>
      </dsp:nvSpPr>
      <dsp:spPr>
        <a:xfrm>
          <a:off x="2561414" y="2553815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ไม่มีลายลักษณ์อักษร</a:t>
          </a:r>
        </a:p>
      </dsp:txBody>
      <dsp:txXfrm>
        <a:off x="2580001" y="2572402"/>
        <a:ext cx="962211" cy="597435"/>
      </dsp:txXfrm>
    </dsp:sp>
    <dsp:sp modelId="{9F68DE9E-F1E2-428A-A2BE-5C8D84A4207C}">
      <dsp:nvSpPr>
        <dsp:cNvPr id="0" name=""/>
        <dsp:cNvSpPr/>
      </dsp:nvSpPr>
      <dsp:spPr>
        <a:xfrm>
          <a:off x="3671842" y="2448324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F07BC-6873-40E9-8A75-D89D2A18A7AB}">
      <dsp:nvSpPr>
        <dsp:cNvPr id="0" name=""/>
        <dsp:cNvSpPr/>
      </dsp:nvSpPr>
      <dsp:spPr>
        <a:xfrm>
          <a:off x="3782885" y="2553815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มีลายลักษณ์อักษร</a:t>
          </a:r>
        </a:p>
      </dsp:txBody>
      <dsp:txXfrm>
        <a:off x="3801472" y="2572402"/>
        <a:ext cx="962211" cy="597435"/>
      </dsp:txXfrm>
    </dsp:sp>
    <dsp:sp modelId="{37688AEA-6AA0-4D63-B628-B946ABCE8617}">
      <dsp:nvSpPr>
        <dsp:cNvPr id="0" name=""/>
        <dsp:cNvSpPr/>
      </dsp:nvSpPr>
      <dsp:spPr>
        <a:xfrm>
          <a:off x="6114783" y="1523060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165C5-1E55-442C-8CC7-B63F31C13925}">
      <dsp:nvSpPr>
        <dsp:cNvPr id="0" name=""/>
        <dsp:cNvSpPr/>
      </dsp:nvSpPr>
      <dsp:spPr>
        <a:xfrm>
          <a:off x="6225826" y="1628551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เหตุยกเว้นโทษ</a:t>
          </a:r>
        </a:p>
      </dsp:txBody>
      <dsp:txXfrm>
        <a:off x="6244413" y="1647138"/>
        <a:ext cx="962211" cy="597435"/>
      </dsp:txXfrm>
    </dsp:sp>
    <dsp:sp modelId="{76938908-4EE1-4945-9F0D-964BBAF3EEFC}">
      <dsp:nvSpPr>
        <dsp:cNvPr id="0" name=""/>
        <dsp:cNvSpPr/>
      </dsp:nvSpPr>
      <dsp:spPr>
        <a:xfrm>
          <a:off x="4893313" y="2448324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75EEE2-CD88-40B4-84B3-D2858C249839}">
      <dsp:nvSpPr>
        <dsp:cNvPr id="0" name=""/>
        <dsp:cNvSpPr/>
      </dsp:nvSpPr>
      <dsp:spPr>
        <a:xfrm>
          <a:off x="5004356" y="2553815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ถูกบังคับ</a:t>
          </a:r>
        </a:p>
      </dsp:txBody>
      <dsp:txXfrm>
        <a:off x="5022943" y="2572402"/>
        <a:ext cx="962211" cy="597435"/>
      </dsp:txXfrm>
    </dsp:sp>
    <dsp:sp modelId="{81737AEB-4A96-447C-82C0-B5EE7428B22D}">
      <dsp:nvSpPr>
        <dsp:cNvPr id="0" name=""/>
        <dsp:cNvSpPr/>
      </dsp:nvSpPr>
      <dsp:spPr>
        <a:xfrm>
          <a:off x="6114783" y="2448324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8B00CC-F3D1-4B8A-B001-3008D354178C}">
      <dsp:nvSpPr>
        <dsp:cNvPr id="0" name=""/>
        <dsp:cNvSpPr/>
      </dsp:nvSpPr>
      <dsp:spPr>
        <a:xfrm>
          <a:off x="6225826" y="2553815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ความรู้ผิดชอบ</a:t>
          </a:r>
        </a:p>
      </dsp:txBody>
      <dsp:txXfrm>
        <a:off x="6244413" y="2572402"/>
        <a:ext cx="962211" cy="597435"/>
      </dsp:txXfrm>
    </dsp:sp>
    <dsp:sp modelId="{F436CDF5-57C3-4EE8-AEAF-9ECEB0D6C6DE}">
      <dsp:nvSpPr>
        <dsp:cNvPr id="0" name=""/>
        <dsp:cNvSpPr/>
      </dsp:nvSpPr>
      <dsp:spPr>
        <a:xfrm>
          <a:off x="7336254" y="2448324"/>
          <a:ext cx="999385" cy="63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2AAEA4-364E-4C89-9D1F-166ACBCF3E29}">
      <dsp:nvSpPr>
        <dsp:cNvPr id="0" name=""/>
        <dsp:cNvSpPr/>
      </dsp:nvSpPr>
      <dsp:spPr>
        <a:xfrm>
          <a:off x="7447297" y="2553815"/>
          <a:ext cx="999385" cy="6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นโยบายทางอาญา</a:t>
          </a:r>
        </a:p>
      </dsp:txBody>
      <dsp:txXfrm>
        <a:off x="7465884" y="2572402"/>
        <a:ext cx="962211" cy="597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8372B-E3CC-4208-B32F-8007CFDD63AF}">
      <dsp:nvSpPr>
        <dsp:cNvPr id="0" name=""/>
        <dsp:cNvSpPr/>
      </dsp:nvSpPr>
      <dsp:spPr>
        <a:xfrm>
          <a:off x="-3517867" y="-540756"/>
          <a:ext cx="4194049" cy="4194049"/>
        </a:xfrm>
        <a:prstGeom prst="blockArc">
          <a:avLst>
            <a:gd name="adj1" fmla="val 18900000"/>
            <a:gd name="adj2" fmla="val 2700000"/>
            <a:gd name="adj3" fmla="val 51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86F56-96D0-4A0C-9C17-00056678217D}">
      <dsp:nvSpPr>
        <dsp:cNvPr id="0" name=""/>
        <dsp:cNvSpPr/>
      </dsp:nvSpPr>
      <dsp:spPr>
        <a:xfrm>
          <a:off x="434813" y="311253"/>
          <a:ext cx="7120475" cy="6225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1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การลงโทษบุคคลใดต้องมีกฎหมายบัญญัติเป็นความผิดและกำหนดโทษไว้</a:t>
          </a:r>
        </a:p>
      </dsp:txBody>
      <dsp:txXfrm>
        <a:off x="434813" y="311253"/>
        <a:ext cx="7120475" cy="622507"/>
      </dsp:txXfrm>
    </dsp:sp>
    <dsp:sp modelId="{3FE4D93F-8251-48D6-85DD-13E4998085F1}">
      <dsp:nvSpPr>
        <dsp:cNvPr id="0" name=""/>
        <dsp:cNvSpPr/>
      </dsp:nvSpPr>
      <dsp:spPr>
        <a:xfrm>
          <a:off x="45746" y="233440"/>
          <a:ext cx="778134" cy="778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60AC93-40AF-4F2D-9CB8-C3AA3664AFFF}">
      <dsp:nvSpPr>
        <dsp:cNvPr id="0" name=""/>
        <dsp:cNvSpPr/>
      </dsp:nvSpPr>
      <dsp:spPr>
        <a:xfrm>
          <a:off x="661095" y="1245014"/>
          <a:ext cx="6894194" cy="62250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1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หากมีการบัญญัติไว้แล้วต้องแปล ตีความกฎหมายโดยเคร่งครัด</a:t>
          </a:r>
        </a:p>
      </dsp:txBody>
      <dsp:txXfrm>
        <a:off x="661095" y="1245014"/>
        <a:ext cx="6894194" cy="622507"/>
      </dsp:txXfrm>
    </dsp:sp>
    <dsp:sp modelId="{60810921-E816-4CCA-8D9C-97F43E452B4B}">
      <dsp:nvSpPr>
        <dsp:cNvPr id="0" name=""/>
        <dsp:cNvSpPr/>
      </dsp:nvSpPr>
      <dsp:spPr>
        <a:xfrm>
          <a:off x="272028" y="1167201"/>
          <a:ext cx="778134" cy="778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65D386-6454-4FE7-B2E8-488DFA47F3D8}">
      <dsp:nvSpPr>
        <dsp:cNvPr id="0" name=""/>
        <dsp:cNvSpPr/>
      </dsp:nvSpPr>
      <dsp:spPr>
        <a:xfrm>
          <a:off x="434813" y="2178775"/>
          <a:ext cx="7120475" cy="62250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1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กฎหมายอาญาไม่มีผลย้อนหลัง</a:t>
          </a:r>
        </a:p>
      </dsp:txBody>
      <dsp:txXfrm>
        <a:off x="434813" y="2178775"/>
        <a:ext cx="7120475" cy="622507"/>
      </dsp:txXfrm>
    </dsp:sp>
    <dsp:sp modelId="{4D9AFF34-6D05-4A32-86A6-DB7E0AD931CE}">
      <dsp:nvSpPr>
        <dsp:cNvPr id="0" name=""/>
        <dsp:cNvSpPr/>
      </dsp:nvSpPr>
      <dsp:spPr>
        <a:xfrm>
          <a:off x="45746" y="2100962"/>
          <a:ext cx="778134" cy="778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BA9B4-C617-444C-8BB9-08530FB2667A}">
      <dsp:nvSpPr>
        <dsp:cNvPr id="0" name=""/>
        <dsp:cNvSpPr/>
      </dsp:nvSpPr>
      <dsp:spPr>
        <a:xfrm>
          <a:off x="-3875908" y="-595188"/>
          <a:ext cx="4619376" cy="4619376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F440-38E0-4E4B-AD11-0A1CFEDCF60F}">
      <dsp:nvSpPr>
        <dsp:cNvPr id="0" name=""/>
        <dsp:cNvSpPr/>
      </dsp:nvSpPr>
      <dsp:spPr>
        <a:xfrm>
          <a:off x="389639" y="263621"/>
          <a:ext cx="7810677" cy="527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7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กรณีที่เป็นเรื่องกฎหมายยกเลิกความผิดเดิม มีผลย้อนหลังได้</a:t>
          </a:r>
        </a:p>
      </dsp:txBody>
      <dsp:txXfrm>
        <a:off x="389639" y="263621"/>
        <a:ext cx="7810677" cy="527517"/>
      </dsp:txXfrm>
    </dsp:sp>
    <dsp:sp modelId="{AB7FE698-957E-4A0A-BE99-E6B24E5EA2BA}">
      <dsp:nvSpPr>
        <dsp:cNvPr id="0" name=""/>
        <dsp:cNvSpPr/>
      </dsp:nvSpPr>
      <dsp:spPr>
        <a:xfrm>
          <a:off x="59941" y="197681"/>
          <a:ext cx="659396" cy="6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0E6172-7A58-4560-909A-C93C9BF4487A}">
      <dsp:nvSpPr>
        <dsp:cNvPr id="0" name=""/>
        <dsp:cNvSpPr/>
      </dsp:nvSpPr>
      <dsp:spPr>
        <a:xfrm>
          <a:off x="692077" y="1055034"/>
          <a:ext cx="7508240" cy="527517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7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กฎหมายที่เป็นตามมาตรา </a:t>
          </a:r>
          <a:r>
            <a:rPr lang="en-US" sz="2400" b="1" kern="1200" dirty="0"/>
            <a:t>3</a:t>
          </a:r>
          <a:r>
            <a:rPr lang="th-TH" sz="2400" b="1" kern="1200" dirty="0"/>
            <a:t> คุณแก่ผู้กระทำผิด</a:t>
          </a:r>
          <a:r>
            <a:rPr lang="en-US" sz="2400" b="1" kern="1200" dirty="0"/>
            <a:t> </a:t>
          </a:r>
          <a:r>
            <a:rPr lang="th-TH" sz="2400" b="1" kern="1200" dirty="0"/>
            <a:t>มีผลย้อนหลังได้ตามมาตรา </a:t>
          </a:r>
          <a:r>
            <a:rPr lang="en-US" sz="2400" b="1" kern="1200" dirty="0"/>
            <a:t>3</a:t>
          </a:r>
          <a:endParaRPr lang="th-TH" sz="2400" b="1" kern="1200" dirty="0"/>
        </a:p>
      </dsp:txBody>
      <dsp:txXfrm>
        <a:off x="692077" y="1055034"/>
        <a:ext cx="7508240" cy="527517"/>
      </dsp:txXfrm>
    </dsp:sp>
    <dsp:sp modelId="{3BC54978-5E84-4163-B551-0D584EB6AAF8}">
      <dsp:nvSpPr>
        <dsp:cNvPr id="0" name=""/>
        <dsp:cNvSpPr/>
      </dsp:nvSpPr>
      <dsp:spPr>
        <a:xfrm>
          <a:off x="362379" y="989095"/>
          <a:ext cx="659396" cy="6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EC86C-B7B9-4B16-BC87-90BF87150C54}">
      <dsp:nvSpPr>
        <dsp:cNvPr id="0" name=""/>
        <dsp:cNvSpPr/>
      </dsp:nvSpPr>
      <dsp:spPr>
        <a:xfrm>
          <a:off x="692077" y="1846447"/>
          <a:ext cx="7508240" cy="527517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7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วิธีการเพื่อความปลอดภัย มาตรา </a:t>
          </a:r>
          <a:r>
            <a:rPr lang="en-US" sz="2400" b="1" kern="1200" dirty="0"/>
            <a:t>12 -15 </a:t>
          </a:r>
          <a:r>
            <a:rPr lang="th-TH" sz="2400" b="1" kern="1200" dirty="0"/>
            <a:t>ย้อนหลังได้</a:t>
          </a:r>
        </a:p>
      </dsp:txBody>
      <dsp:txXfrm>
        <a:off x="692077" y="1846447"/>
        <a:ext cx="7508240" cy="527517"/>
      </dsp:txXfrm>
    </dsp:sp>
    <dsp:sp modelId="{92844054-3791-4B3E-9849-D68D7017E2A5}">
      <dsp:nvSpPr>
        <dsp:cNvPr id="0" name=""/>
        <dsp:cNvSpPr/>
      </dsp:nvSpPr>
      <dsp:spPr>
        <a:xfrm>
          <a:off x="362379" y="1780508"/>
          <a:ext cx="659396" cy="6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7F1C5A-B693-43EC-9107-9999230C21F1}">
      <dsp:nvSpPr>
        <dsp:cNvPr id="0" name=""/>
        <dsp:cNvSpPr/>
      </dsp:nvSpPr>
      <dsp:spPr>
        <a:xfrm>
          <a:off x="389639" y="2637861"/>
          <a:ext cx="7810677" cy="52751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7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ใช้กฎหมายที่ออกภายหลังเพื่อตีความกฎหมายเดิม ย้อนหลังได้</a:t>
          </a:r>
        </a:p>
      </dsp:txBody>
      <dsp:txXfrm>
        <a:off x="389639" y="2637861"/>
        <a:ext cx="7810677" cy="527517"/>
      </dsp:txXfrm>
    </dsp:sp>
    <dsp:sp modelId="{7BECB3E3-294B-4CFD-8092-7B7F03CC007E}">
      <dsp:nvSpPr>
        <dsp:cNvPr id="0" name=""/>
        <dsp:cNvSpPr/>
      </dsp:nvSpPr>
      <dsp:spPr>
        <a:xfrm>
          <a:off x="59941" y="2571921"/>
          <a:ext cx="659396" cy="6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41305-7F52-4B76-AFA5-21C62F72B03D}">
      <dsp:nvSpPr>
        <dsp:cNvPr id="0" name=""/>
        <dsp:cNvSpPr/>
      </dsp:nvSpPr>
      <dsp:spPr>
        <a:xfrm>
          <a:off x="380247" y="1286"/>
          <a:ext cx="1777263" cy="13418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องค์ประกอบภายนอกของความผิดอาญา</a:t>
          </a:r>
        </a:p>
      </dsp:txBody>
      <dsp:txXfrm>
        <a:off x="640521" y="197796"/>
        <a:ext cx="1256715" cy="948837"/>
      </dsp:txXfrm>
    </dsp:sp>
    <dsp:sp modelId="{25D250C7-642E-4BDA-BB8A-3B4056518C3D}">
      <dsp:nvSpPr>
        <dsp:cNvPr id="0" name=""/>
        <dsp:cNvSpPr/>
      </dsp:nvSpPr>
      <dsp:spPr>
        <a:xfrm>
          <a:off x="879740" y="1452103"/>
          <a:ext cx="778277" cy="77827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100" kern="1200"/>
        </a:p>
      </dsp:txBody>
      <dsp:txXfrm>
        <a:off x="982901" y="1749716"/>
        <a:ext cx="571955" cy="183051"/>
      </dsp:txXfrm>
    </dsp:sp>
    <dsp:sp modelId="{1120FB8A-4CB9-4A84-8BB3-F5D88E58759D}">
      <dsp:nvSpPr>
        <dsp:cNvPr id="0" name=""/>
        <dsp:cNvSpPr/>
      </dsp:nvSpPr>
      <dsp:spPr>
        <a:xfrm>
          <a:off x="389298" y="2339339"/>
          <a:ext cx="1759162" cy="134185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องค์ประกอบภายในของความผิดอาญา</a:t>
          </a:r>
        </a:p>
      </dsp:txBody>
      <dsp:txXfrm>
        <a:off x="646921" y="2535849"/>
        <a:ext cx="1243916" cy="948837"/>
      </dsp:txXfrm>
    </dsp:sp>
    <dsp:sp modelId="{CDC5C7E4-B7D2-4F41-9A58-2661C5983690}">
      <dsp:nvSpPr>
        <dsp:cNvPr id="0" name=""/>
        <dsp:cNvSpPr/>
      </dsp:nvSpPr>
      <dsp:spPr>
        <a:xfrm>
          <a:off x="2358790" y="1591656"/>
          <a:ext cx="426710" cy="499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kern="1200"/>
        </a:p>
      </dsp:txBody>
      <dsp:txXfrm>
        <a:off x="2358790" y="1691490"/>
        <a:ext cx="298697" cy="299503"/>
      </dsp:txXfrm>
    </dsp:sp>
    <dsp:sp modelId="{1E7F5753-A49E-4C99-859C-E054EBEC5A32}">
      <dsp:nvSpPr>
        <dsp:cNvPr id="0" name=""/>
        <dsp:cNvSpPr/>
      </dsp:nvSpPr>
      <dsp:spPr>
        <a:xfrm>
          <a:off x="2962626" y="499384"/>
          <a:ext cx="2683715" cy="268371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b="1" kern="1200" dirty="0"/>
            <a:t>ความรับผิดทางอาญา</a:t>
          </a:r>
        </a:p>
      </dsp:txBody>
      <dsp:txXfrm>
        <a:off x="3355647" y="892405"/>
        <a:ext cx="1897673" cy="18976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9D373-D271-4E7D-A642-31A76A70CC74}">
      <dsp:nvSpPr>
        <dsp:cNvPr id="0" name=""/>
        <dsp:cNvSpPr/>
      </dsp:nvSpPr>
      <dsp:spPr>
        <a:xfrm rot="10800000">
          <a:off x="1563632" y="218"/>
          <a:ext cx="5417286" cy="7965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3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คดีความผิดอาญาแผ่นดิน</a:t>
          </a:r>
        </a:p>
      </dsp:txBody>
      <dsp:txXfrm rot="10800000">
        <a:off x="1762759" y="218"/>
        <a:ext cx="5218159" cy="796510"/>
      </dsp:txXfrm>
    </dsp:sp>
    <dsp:sp modelId="{672C38F6-1961-4B73-B166-B50946E8B875}">
      <dsp:nvSpPr>
        <dsp:cNvPr id="0" name=""/>
        <dsp:cNvSpPr/>
      </dsp:nvSpPr>
      <dsp:spPr>
        <a:xfrm>
          <a:off x="973059" y="994120"/>
          <a:ext cx="796510" cy="7965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67C48-7565-4E38-820A-F0A3467915C7}">
      <dsp:nvSpPr>
        <dsp:cNvPr id="0" name=""/>
        <dsp:cNvSpPr/>
      </dsp:nvSpPr>
      <dsp:spPr>
        <a:xfrm rot="10800000">
          <a:off x="1563632" y="995856"/>
          <a:ext cx="5417286" cy="796510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3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คดีความผิดอันยอมความได้</a:t>
          </a:r>
        </a:p>
      </dsp:txBody>
      <dsp:txXfrm rot="10800000">
        <a:off x="1762759" y="995856"/>
        <a:ext cx="5218159" cy="796510"/>
      </dsp:txXfrm>
    </dsp:sp>
    <dsp:sp modelId="{BC1788B5-0C47-45AF-B62A-4A08A6C050AE}">
      <dsp:nvSpPr>
        <dsp:cNvPr id="0" name=""/>
        <dsp:cNvSpPr/>
      </dsp:nvSpPr>
      <dsp:spPr>
        <a:xfrm>
          <a:off x="973059" y="0"/>
          <a:ext cx="796510" cy="7965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744C4-4334-4AA3-9E21-A93C14FAE7A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736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826" y="2050028"/>
            <a:ext cx="8214851" cy="143059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077" y="3746091"/>
            <a:ext cx="8207477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1" y="497182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49477"/>
            <a:ext cx="8246070" cy="3428999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89" y="428659"/>
            <a:ext cx="630583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162688"/>
            <a:ext cx="632705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20" y="433878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7764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50038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7764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50038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th/%E0%B8%A1%E0%B8%B1%E0%B8%99%E0%B8%A7%E0%B8%B2%E0%B8%A7-%E0%B8%AB%E0%B8%A1%E0%B8%B2%E0%B8%A2%E0%B9%80%E0%B8%A5%E0%B8%82-%E0%B9%80%E0%B8%A5%E0%B8%82-%E0%B8%AB%E0%B8%99%E0%B8%B6%E0%B9%88%E0%B8%87-%E0%B8%AA%E0%B8%B5%E0%B9%81%E0%B8%94%E0%B8%87-1293833/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27.png"/><Relationship Id="rId12" Type="http://schemas.openxmlformats.org/officeDocument/2006/relationships/hyperlink" Target="http://www.pngall.com/3-number-png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6.xml"/><Relationship Id="rId10" Type="http://schemas.openxmlformats.org/officeDocument/2006/relationships/hyperlink" Target="https://pixabay.com/en/number-2-digit-figure-cipher-150791/" TargetMode="Externa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one-number-1-digit-font-1181083/" TargetMode="External"/><Relationship Id="rId13" Type="http://schemas.openxmlformats.org/officeDocument/2006/relationships/image" Target="../media/image3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12" Type="http://schemas.openxmlformats.org/officeDocument/2006/relationships/hyperlink" Target="https://pixabay.com/en/four-number-4-digit-font-1181080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7.xml"/><Relationship Id="rId10" Type="http://schemas.openxmlformats.org/officeDocument/2006/relationships/hyperlink" Target="https://pixabay.com/illustrations/two-number-2-digit-font-1181082/" TargetMode="Externa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2.png"/><Relationship Id="rId14" Type="http://schemas.openxmlformats.org/officeDocument/2006/relationships/hyperlink" Target="http://www.pngall.com/3-number-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83" y="1756901"/>
            <a:ext cx="8251724" cy="1629697"/>
          </a:xfrm>
        </p:spPr>
        <p:txBody>
          <a:bodyPr>
            <a:normAutofit/>
          </a:bodyPr>
          <a:lstStyle/>
          <a:p>
            <a:r>
              <a:rPr lang="th-TH" sz="3200" b="1" dirty="0">
                <a:cs typeface="+mn-cs"/>
              </a:rPr>
              <a:t>กฎหมายอาญาที่ควรรู้สำหรับผู้ประกอบการค้าออนไลน์</a:t>
            </a:r>
            <a:endParaRPr lang="en-US" sz="3200" b="1" dirty="0"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569" y="3797711"/>
            <a:ext cx="8045244" cy="955358"/>
          </a:xfrm>
        </p:spPr>
        <p:txBody>
          <a:bodyPr>
            <a:normAutofit/>
          </a:bodyPr>
          <a:lstStyle/>
          <a:p>
            <a:r>
              <a:rPr lang="th-TH" sz="1800" b="1" dirty="0">
                <a:solidFill>
                  <a:schemeClr val="bg1"/>
                </a:solidFill>
              </a:rPr>
              <a:t>ผู้ช่วยศาสตราจารย์ ดร.รัชนี แตงอ่อน</a:t>
            </a:r>
          </a:p>
          <a:p>
            <a:r>
              <a:rPr lang="th-TH" sz="1800" b="1" dirty="0">
                <a:solidFill>
                  <a:schemeClr val="bg1"/>
                </a:solidFill>
              </a:rPr>
              <a:t>อาจารย์ประจำภาควิชานิติศาสตร์ มหาวิทยาลัย</a:t>
            </a:r>
            <a:r>
              <a:rPr lang="th-TH" sz="1800" b="1" dirty="0" err="1">
                <a:solidFill>
                  <a:schemeClr val="bg1"/>
                </a:solidFill>
              </a:rPr>
              <a:t>บูรพา</a:t>
            </a:r>
            <a:r>
              <a:rPr lang="th-TH" sz="1800" b="1" dirty="0">
                <a:solidFill>
                  <a:schemeClr val="bg1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ratchaneet@go.buu.ac.th</a:t>
            </a:r>
            <a:endParaRPr lang="th-TH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69B1B-AF0A-8D8C-003A-BF8D7666D70F}"/>
              </a:ext>
            </a:extLst>
          </p:cNvPr>
          <p:cNvSpPr txBox="1"/>
          <p:nvPr/>
        </p:nvSpPr>
        <p:spPr>
          <a:xfrm>
            <a:off x="226483" y="159683"/>
            <a:ext cx="8808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</a:rPr>
              <a:t>โครงการ “กฎหมายน่ารู้สำหรับผู้ประกอบการดิจิทัล”</a:t>
            </a:r>
          </a:p>
          <a:p>
            <a:pPr algn="ctr"/>
            <a:r>
              <a:rPr lang="th-TH" sz="2000" b="1" dirty="0"/>
              <a:t> </a:t>
            </a:r>
            <a:r>
              <a:rPr lang="th-TH" sz="2000" b="1" dirty="0">
                <a:solidFill>
                  <a:schemeClr val="bg1"/>
                </a:solidFill>
              </a:rPr>
              <a:t>วันพุธที่ </a:t>
            </a:r>
            <a:r>
              <a:rPr lang="en-US" sz="2000" b="1" dirty="0">
                <a:solidFill>
                  <a:schemeClr val="bg1"/>
                </a:solidFill>
              </a:rPr>
              <a:t>25 </a:t>
            </a:r>
            <a:r>
              <a:rPr lang="th-TH" sz="2000" b="1" dirty="0">
                <a:solidFill>
                  <a:schemeClr val="bg1"/>
                </a:solidFill>
              </a:rPr>
              <a:t>มกราคม พ.ศ.</a:t>
            </a:r>
            <a:r>
              <a:rPr lang="en-US" sz="2000" b="1" dirty="0">
                <a:solidFill>
                  <a:schemeClr val="bg1"/>
                </a:solidFill>
              </a:rPr>
              <a:t>2566 </a:t>
            </a:r>
            <a:r>
              <a:rPr lang="th-TH" sz="2000" b="1" dirty="0">
                <a:solidFill>
                  <a:schemeClr val="bg1"/>
                </a:solidFill>
              </a:rPr>
              <a:t> เวลา </a:t>
            </a:r>
            <a:r>
              <a:rPr lang="en-US" sz="2000" b="1" dirty="0">
                <a:solidFill>
                  <a:schemeClr val="bg1"/>
                </a:solidFill>
              </a:rPr>
              <a:t>13.00-15.00 </a:t>
            </a:r>
            <a:r>
              <a:rPr lang="th-TH" sz="2000" b="1" dirty="0">
                <a:solidFill>
                  <a:schemeClr val="bg1"/>
                </a:solidFill>
              </a:rPr>
              <a:t>น.</a:t>
            </a:r>
          </a:p>
          <a:p>
            <a:pPr algn="ctr"/>
            <a:r>
              <a:rPr lang="th-TH" sz="2000" b="1" dirty="0">
                <a:solidFill>
                  <a:schemeClr val="bg1"/>
                </a:solidFill>
              </a:rPr>
              <a:t>ณ ห้องประชุม </a:t>
            </a:r>
            <a:r>
              <a:rPr lang="en-US" sz="2000" b="1" dirty="0">
                <a:solidFill>
                  <a:schemeClr val="bg1"/>
                </a:solidFill>
              </a:rPr>
              <a:t>201 </a:t>
            </a:r>
            <a:r>
              <a:rPr lang="th-TH" sz="2000" b="1" dirty="0">
                <a:solidFill>
                  <a:schemeClr val="bg1"/>
                </a:solidFill>
              </a:rPr>
              <a:t>สำนักหอสมุด มหาวิทยาลัย</a:t>
            </a:r>
            <a:r>
              <a:rPr lang="th-TH" sz="2000" b="1" dirty="0" err="1">
                <a:solidFill>
                  <a:schemeClr val="bg1"/>
                </a:solidFill>
              </a:rPr>
              <a:t>บูรพา</a:t>
            </a:r>
            <a:endParaRPr lang="th-TH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F563-695C-41E3-BB16-1015B779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cs typeface="+mn-cs"/>
              </a:rPr>
              <a:t>พื้นฐานของการใช้กฎหมายอาญา 3 ประการ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887623-41A8-43ED-ACD0-78DD75B8D8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0903" y="1533781"/>
          <a:ext cx="7595449" cy="311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FCC14C-8071-43C8-AFFF-FC81D2A605B3}"/>
              </a:ext>
            </a:extLst>
          </p:cNvPr>
          <p:cNvSpPr txBox="1"/>
          <p:nvPr/>
        </p:nvSpPr>
        <p:spPr>
          <a:xfrm>
            <a:off x="1405550" y="4550059"/>
            <a:ext cx="4585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/>
              <a:t>ข้อยกเว้นคือ  ย้อนหลังได้ ถ้าไม่ใช่โทษทางอาญา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DBA278-D280-445F-8C64-E0D55B5A1C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6666" y="1839267"/>
            <a:ext cx="380675" cy="761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D712B2-CC80-42AE-993A-023AB1EC78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08946" y="2781581"/>
            <a:ext cx="412618" cy="5511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E137E9-99A0-4B11-B2F1-E6A58C75E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33620" y="3689278"/>
            <a:ext cx="750651" cy="60052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97C8D-B162-8EF7-C0D9-4E63DB7B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36E2-5427-62B3-51ED-1B7A8E05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367" y="293528"/>
            <a:ext cx="8229600" cy="857250"/>
          </a:xfrm>
        </p:spPr>
        <p:txBody>
          <a:bodyPr anchor="ctr">
            <a:normAutofit/>
          </a:bodyPr>
          <a:lstStyle/>
          <a:p>
            <a:pPr lvl="0"/>
            <a:r>
              <a:rPr lang="th-TH" sz="2800" b="1" dirty="0">
                <a:solidFill>
                  <a:schemeClr val="bg1"/>
                </a:solidFill>
                <a:cs typeface="+mn-cs"/>
              </a:rPr>
              <a:t>การลงโทษบุคคลใดต้องมีกฎหมายบัญญัติเป็นความผิดและกำหนดโทษไว้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DBAFC-7300-C1C7-209D-7B6A426C4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735741"/>
            <a:ext cx="4038600" cy="3394472"/>
          </a:xfrm>
        </p:spPr>
        <p:txBody>
          <a:bodyPr>
            <a:normAutofit/>
          </a:bodyPr>
          <a:lstStyle/>
          <a:p>
            <a:r>
              <a:rPr lang="th-TH" dirty="0"/>
              <a:t>กฎหมายอาญาต้องบัญญัติ</a:t>
            </a:r>
          </a:p>
          <a:p>
            <a:r>
              <a:rPr lang="th-TH" dirty="0"/>
              <a:t>ฐานความผิดและโทษทางอาญาไว้อย่างชัดเจน </a:t>
            </a:r>
          </a:p>
          <a:p>
            <a:r>
              <a:rPr lang="th-TH" dirty="0"/>
              <a:t>ตามประมวลกฎหมายอาญา มาตรา </a:t>
            </a:r>
            <a:r>
              <a:rPr lang="en-US" dirty="0"/>
              <a:t>2 </a:t>
            </a:r>
            <a:r>
              <a:rPr lang="th-TH" dirty="0"/>
              <a:t>วรรคหนึ่ง</a:t>
            </a:r>
          </a:p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70528-8F27-E4A4-5D55-D719E7E9F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54" y="1735741"/>
            <a:ext cx="2858881" cy="2858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1F7E9-DEF7-FB32-4A92-CE26936B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3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404" y="1130570"/>
            <a:ext cx="7458451" cy="3631701"/>
          </a:xfrm>
        </p:spPr>
        <p:txBody>
          <a:bodyPr>
            <a:normAutofit/>
          </a:bodyPr>
          <a:lstStyle/>
          <a:p>
            <a:endParaRPr lang="th-TH" sz="2100" dirty="0"/>
          </a:p>
          <a:p>
            <a:r>
              <a:rPr lang="th-TH" sz="2400" dirty="0"/>
              <a:t>คำว่า </a:t>
            </a:r>
            <a:r>
              <a:rPr lang="th-TH" sz="2400" b="1" dirty="0"/>
              <a:t>“ผู้มีวิชาชีพในการก่อสร้าง”  </a:t>
            </a:r>
            <a:r>
              <a:rPr lang="th-TH" sz="2400" dirty="0"/>
              <a:t>ตาม </a:t>
            </a:r>
            <a:r>
              <a:rPr lang="th-TH" sz="2400" dirty="0" err="1"/>
              <a:t>ป.อ</a:t>
            </a:r>
            <a:r>
              <a:rPr lang="th-TH" sz="2400" dirty="0"/>
              <a:t>. มาตรา </a:t>
            </a:r>
            <a:r>
              <a:rPr lang="en-US" sz="2400" dirty="0"/>
              <a:t>227 </a:t>
            </a:r>
            <a:r>
              <a:rPr lang="th-TH" sz="2400" dirty="0"/>
              <a:t>ไม่ได้จำกัดเฉพาะผู้ที่ได้เล่าเรียนมาโดยตรงเพื่อเป็นสถาปนิก วิศวกร หรือหัวหน้าคนงาน</a:t>
            </a:r>
            <a:br>
              <a:rPr lang="en-US" sz="3200" dirty="0"/>
            </a:br>
            <a:endParaRPr lang="th-TH" sz="2100" dirty="0"/>
          </a:p>
          <a:p>
            <a:r>
              <a:rPr lang="th-TH" sz="2100" b="1" dirty="0"/>
              <a:t>คำพิพากษาศาลฎีกาที่ 10823/2551 </a:t>
            </a:r>
            <a:r>
              <a:rPr lang="th-TH" sz="2100" dirty="0"/>
              <a:t>คำว่า </a:t>
            </a:r>
            <a:r>
              <a:rPr lang="th-TH" sz="2100" b="1" dirty="0"/>
              <a:t>ผู้มีวิชาชีพ </a:t>
            </a:r>
            <a:r>
              <a:rPr lang="th-TH" sz="2100" dirty="0"/>
              <a:t>หมายถึงผู้มีอาชีพที่ต้องอาศัยวิชาความรู้ความชำนาญหรือผู้ที่มีความรู้ซึ่งอาจได้จากการเล่าเรียนโดยตรงหรือจากการทำงานอันเป็นการฝึกฝนในการประกอบอาชีพเป็นปกติธุระก็ได้  ดังนี้ แม้จำเลยที่ 3 จะไม่ได้จบการศึกษาทางด้านการก่อสร้างอาคาร ก็ถือได้ว่า จำเลยที่ 3 มีความรู้ความชำนาญและใช้ความรู้ด้านการก่อสร้างในการประกอบอาชีพเป็นปกติธุระ จำเลยที่ 3 จึงเป็นผู้มีวิชาชีพในการก่อสร้างอาคารหรือสิ่งปลูกสร้างใด ตามความหมาย ป.อ.มาตรา 227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132" y="535137"/>
            <a:ext cx="7997780" cy="78692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cs typeface="+mn-cs"/>
              </a:rPr>
              <a:t>หากมีการบัญญัติไว้แล้วต้องแปล ตีความกฎหมายโดยเคร่งครัด</a:t>
            </a:r>
            <a:br>
              <a:rPr lang="th-TH" dirty="0"/>
            </a:b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74C5-7046-45EB-16B4-0D227FC0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D61F-B040-4756-8F3B-AA6AF5D1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หลักกฎหมายอาญาไม่มีผลย้อนหลัง มีข้อยกเว้น คือ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8121CC-B9EF-4D30-8306-A309C89607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550" y="1349375"/>
          <a:ext cx="8245475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D9BB681-146B-466D-9FCE-57E7F1A43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34154" y="1650519"/>
            <a:ext cx="579423" cy="579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A62EB1-0908-483E-A72B-89AE13727D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3865" y="2318609"/>
            <a:ext cx="655420" cy="655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10C7D1-276F-458E-A870-B61FFE0985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69075" y="3856039"/>
            <a:ext cx="733291" cy="7332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29C0F-20C8-43E1-9B04-31E56B56BD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0347" y="3180738"/>
            <a:ext cx="733292" cy="5866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F4F2-52E1-490A-FC5C-DB6C610A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8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0D2B-EBE0-8A15-7161-698EFAFB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30" y="279899"/>
            <a:ext cx="6311434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>
                <a:cs typeface="+mn-cs"/>
              </a:rPr>
              <a:t>ความรับผิดทางอาญา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14AD61-4412-7081-705A-CAB1F3271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947901"/>
              </p:ext>
            </p:extLst>
          </p:nvPr>
        </p:nvGraphicFramePr>
        <p:xfrm>
          <a:off x="1593410" y="1260708"/>
          <a:ext cx="6026590" cy="368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8CE57-AE06-F7B2-7344-A7DD84D9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9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0D2B-EBE0-8A15-7161-698EFAFB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cs typeface="+mn-cs"/>
              </a:rPr>
              <a:t>องค์ประกอบความผิดทางอาญา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E219-C0B1-D927-41AD-4D159CD9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องค์ประกอบภายนอกของความผิดอาญา ----  ผู้ใด การกระทำ ผู้ถูกกระทำ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องค์ประกอบภายในของความผิดอาญา ---- เจตนา, เจตนาพิเศษ</a:t>
            </a:r>
          </a:p>
          <a:p>
            <a:endParaRPr lang="th-TH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** </a:t>
            </a:r>
            <a:r>
              <a:rPr lang="th-TH" dirty="0"/>
              <a:t>หากไม่มีเจตนา อาจจะเข้ากรณี ประมาท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ประมาทคือ ไม่มีเจตนา แต่ปราศจากความระมัดระวังซึ่งบุคคลจะต้องมีตามภาวะวิสัยและพฤติการณ์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A0833-A9B4-1278-3180-EDA3449B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6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6C0A-8C0E-40EB-EB9B-FF3D3C33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+mn-cs"/>
              </a:rPr>
              <a:t>โทษทางอาญา ตามประมวลกฎหมายอาญา มาตรา </a:t>
            </a:r>
            <a:r>
              <a:rPr lang="en-US" b="1" dirty="0">
                <a:cs typeface="+mn-cs"/>
              </a:rPr>
              <a:t>18</a:t>
            </a:r>
            <a:endParaRPr lang="th-TH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F22B-73FC-6289-7083-0883EB66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ประหารชีวิต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จำคุก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กักขัง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ปรับ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ริบทรัพย์สิน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9251-1826-6A7D-EEF1-8383C088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BF44-E5F7-2B88-4DB2-08073D3C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+mn-cs"/>
              </a:rPr>
              <a:t>ประเด็นปัญหาสำคัญในการพิจารณา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7EE9-724A-C3CE-9A87-FA3978D3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4" y="1349477"/>
            <a:ext cx="8246070" cy="3548448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ความรับผิดในทางอาญาของนิติบุคคลและความรับผิดในทางอาญาของผู้แทนนิติบุคคล </a:t>
            </a:r>
          </a:p>
          <a:p>
            <a:r>
              <a:rPr lang="th-TH" dirty="0"/>
              <a:t>ซึ่งปัจจุบันได้มีการบัญญัติกฎหมายในระดับพระราชบัญญัติเป็นจำนวนมาก กำหนดให้มีความรับผิดทางอาญาด้วย หากพบว่ามีการฝ่าฝืนหรือไม่ปฏิบัติตาม เช่น พระราชบัญญัติลิขสิทธิ์ พ.ศ.2537 พระราชบัญญัติส่งเสริมและรักษาคุณภาพสิ่งแวดล้อมแห่งชาติพ.ศ.2535 พระราชบัญญัติวัตถุอันตราย พ.ศ.2535 พระราชบัญญัติอ้อยและน้ำตาลทราย พ.ศ.2537 พระราชบัญญัติโรงงาน พ.ศ.2535 พระราชบัญญัติว่าด้วยการคุ้มครองผู้บริโภค พ.ศ. 2522 เป็นต้น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01C09-3952-9DD4-2ECB-74CDA2AA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D8DA-D25A-E90F-5560-DF73305E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+mn-cs"/>
              </a:rPr>
              <a:t>การพิจารณาการลงโทษนิติบุคคลในประเทศไทย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FCDF-7DE6-5236-C0FA-2AB69F97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ปัจจุบันให้พิจารณาตามมาตรา18 แห่งประมวลกฎหมายอาญาเท่าที่กฎหมายเปิดช่องไว้ ได้แก่ </a:t>
            </a:r>
            <a:r>
              <a:rPr lang="th-TH" b="1" dirty="0"/>
              <a:t>โทษปรับและริบทรัพย์สิน</a:t>
            </a:r>
            <a:r>
              <a:rPr lang="th-TH" dirty="0"/>
              <a:t>เท่านั้น </a:t>
            </a:r>
          </a:p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F4115-9798-3D11-1C03-B3081C5B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4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1A8D-61BF-46E0-953C-C3B4809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89" y="497182"/>
            <a:ext cx="7162460" cy="763526"/>
          </a:xfrm>
        </p:spPr>
        <p:txBody>
          <a:bodyPr>
            <a:normAutofit/>
          </a:bodyPr>
          <a:lstStyle/>
          <a:p>
            <a:r>
              <a:rPr lang="th-TH" b="1" dirty="0">
                <a:cs typeface="+mn-cs"/>
              </a:rPr>
              <a:t>ประเภทของคดีอาญา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C81F48-0371-4377-A9FC-C31E91A93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047604"/>
              </p:ext>
            </p:extLst>
          </p:nvPr>
        </p:nvGraphicFramePr>
        <p:xfrm>
          <a:off x="463551" y="2000816"/>
          <a:ext cx="8146296" cy="179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9D32630-142C-60FB-4D10-9E84CA2B8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504" y="0"/>
            <a:ext cx="1237595" cy="12375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B528C-41DD-8661-0F31-4D087461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1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09" y="342900"/>
            <a:ext cx="6839943" cy="1028700"/>
          </a:xfrm>
        </p:spPr>
        <p:txBody>
          <a:bodyPr/>
          <a:lstStyle/>
          <a:p>
            <a:r>
              <a:rPr lang="th-TH" b="1" u="sng" dirty="0">
                <a:cs typeface="+mn-cs"/>
              </a:rPr>
              <a:t>หัวข้อการบรรยาย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722514"/>
              </p:ext>
            </p:extLst>
          </p:nvPr>
        </p:nvGraphicFramePr>
        <p:xfrm>
          <a:off x="1686912" y="1185863"/>
          <a:ext cx="6746440" cy="373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17ECFE88-B8FF-4C53-A8E8-6D0AA35A92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4596" y="1378695"/>
            <a:ext cx="532145" cy="532145"/>
          </a:xfrm>
          <a:prstGeom prst="rect">
            <a:avLst/>
          </a:prstGeom>
        </p:spPr>
      </p:pic>
      <p:pic>
        <p:nvPicPr>
          <p:cNvPr id="9" name="Graphic 8" descr="Meeting">
            <a:extLst>
              <a:ext uri="{FF2B5EF4-FFF2-40B4-BE49-F238E27FC236}">
                <a16:creationId xmlns:a16="http://schemas.microsoft.com/office/drawing/2014/main" id="{8162C0B5-D79D-439F-B672-48C6D66BEA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72237" y="1873208"/>
            <a:ext cx="719609" cy="719609"/>
          </a:xfrm>
          <a:prstGeom prst="rect">
            <a:avLst/>
          </a:prstGeom>
        </p:spPr>
      </p:pic>
      <p:pic>
        <p:nvPicPr>
          <p:cNvPr id="11" name="Graphic 10" descr="Marketing">
            <a:extLst>
              <a:ext uri="{FF2B5EF4-FFF2-40B4-BE49-F238E27FC236}">
                <a16:creationId xmlns:a16="http://schemas.microsoft.com/office/drawing/2014/main" id="{3D29C508-AEAB-4322-906A-78BE62CBDC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7232" y="2753803"/>
            <a:ext cx="547233" cy="547233"/>
          </a:xfrm>
          <a:prstGeom prst="rect">
            <a:avLst/>
          </a:prstGeom>
        </p:spPr>
      </p:pic>
      <p:pic>
        <p:nvPicPr>
          <p:cNvPr id="13" name="Graphic 12" descr="Siren">
            <a:extLst>
              <a:ext uri="{FF2B5EF4-FFF2-40B4-BE49-F238E27FC236}">
                <a16:creationId xmlns:a16="http://schemas.microsoft.com/office/drawing/2014/main" id="{6CBCDC57-0888-4974-B962-23DE257A67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86912" y="3998564"/>
            <a:ext cx="719609" cy="719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0F9FE-0D6A-B5BB-8ECC-F522EC3C43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014" y="-27324"/>
            <a:ext cx="1237595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381B-B24C-9D11-C8CE-19A914B4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คดีความผิดอาญาแผ่นดิน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AB76-586A-ABD4-65CF-D5E1F26B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96" y="1747319"/>
            <a:ext cx="6409854" cy="292643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th-TH" dirty="0"/>
              <a:t>เป็นเรื่องที่รัฐมุ่งคุ้มครองดูแล รักษาความสงบเรียบร้อย</a:t>
            </a:r>
          </a:p>
          <a:p>
            <a:pPr marL="0" indent="0" algn="l">
              <a:buNone/>
            </a:pPr>
            <a:r>
              <a:rPr lang="th-TH" dirty="0"/>
              <a:t>ของบ้านเมือง รัฐจึงต้องเข้ามาดำเนินคดีเอง แม้ว่าผู้เสียหาย</a:t>
            </a:r>
          </a:p>
          <a:p>
            <a:pPr marL="0" indent="0" algn="l">
              <a:buNone/>
            </a:pPr>
            <a:r>
              <a:rPr lang="th-TH" dirty="0"/>
              <a:t>จะไม่ได้ร้องทุกข์ เพื่อให้ดำเนินคดีก็ตาม เพียงแค่มีคำกล่าวโทษ</a:t>
            </a:r>
          </a:p>
          <a:p>
            <a:pPr marL="0" indent="0" algn="l">
              <a:buNone/>
            </a:pPr>
            <a:r>
              <a:rPr lang="th-TH" dirty="0"/>
              <a:t>ให้ดำเนินคดีต่อเจ้าหน้าที่ของรัฐตามกฎหมาย เช่น ความผิดเกี่ยวกับความมั่นคงของรัฐ ความสงบสุขของประชาชน ชีวิต ร่างกาย ทรัพย์บางฐานความผิด และความผิดลหุโทษ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182FC-8813-02DE-4B3F-A86983C2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7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381B-B24C-9D11-C8CE-19A914B4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คดีความผิดอันยอมความได้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AB76-586A-ABD4-65CF-D5E1F26B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43" y="1692998"/>
            <a:ext cx="6165264" cy="2980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เป็นความผิดที่เกิดขึ้นแล้ว จะต้องเริ่มต้นในการดำเนินคดีโดยผู้เสียหายต้องร้องทุกข์ต่อพนักงานสอบสวน หากไม่มีการร้องทุกข์ต่อพนักงานสอบสวน   พนักงานสอบสวนจะทำการสอบสวนไม่ได้  และพนักงานอัยการไม่มีอำนาจฟ้อง ได้แก่ ความผิดเกี่ยวกับชื่อเสียง ความผิดเกี่ยวกับทรัพย์บางฐานความผิด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DEBD9-5CB6-87C9-4DCA-B1CA2720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8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2027" y="128348"/>
            <a:ext cx="7261125" cy="72534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ตัวอย่าง ความผิดเกี่ยวกับทรัพย์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5DBB409-E485-4C3A-9063-5EA4AF722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734727"/>
              </p:ext>
            </p:extLst>
          </p:nvPr>
        </p:nvGraphicFramePr>
        <p:xfrm>
          <a:off x="612619" y="1154008"/>
          <a:ext cx="6879926" cy="374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C54DACA-47AD-1887-2017-DCA2F9555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74" y="168608"/>
            <a:ext cx="685089" cy="68508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3EB9A-E1EA-FE00-CD04-DA76FE30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61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2027" y="128348"/>
            <a:ext cx="7261125" cy="72534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ความผิดเกี่ยวกับทรัพย์ (ฉ้อโกง)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5DBB409-E485-4C3A-9063-5EA4AF722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06815"/>
              </p:ext>
            </p:extLst>
          </p:nvPr>
        </p:nvGraphicFramePr>
        <p:xfrm>
          <a:off x="612619" y="1154008"/>
          <a:ext cx="6879926" cy="374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C54DACA-47AD-1887-2017-DCA2F9555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74" y="168608"/>
            <a:ext cx="685089" cy="68508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C5A68-48E2-D7F9-8A11-48295A6A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31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2027" y="128348"/>
            <a:ext cx="7261125" cy="72534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ความผิดเกี่ยวกับชื่อเสียง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5DBB409-E485-4C3A-9063-5EA4AF722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71269"/>
              </p:ext>
            </p:extLst>
          </p:nvPr>
        </p:nvGraphicFramePr>
        <p:xfrm>
          <a:off x="612619" y="1154008"/>
          <a:ext cx="6879926" cy="374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C54DACA-47AD-1887-2017-DCA2F9555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74" y="168608"/>
            <a:ext cx="685089" cy="68508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B64AB-9A92-699D-8943-5714C75A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85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D5E4-8901-8663-4B63-8924D4A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มาตรา 335 (11)  ลักทรัพย์นายจ้าง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6374-ECCC-BD14-B3F9-988F32F2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ผู้ใดลักทรัพย์ </a:t>
            </a:r>
          </a:p>
          <a:p>
            <a:r>
              <a:rPr lang="th-TH" dirty="0"/>
              <a:t>มาตรา </a:t>
            </a:r>
            <a:r>
              <a:rPr lang="en-US" dirty="0"/>
              <a:t>335 (11) </a:t>
            </a:r>
            <a:r>
              <a:rPr lang="th-TH" dirty="0"/>
              <a:t>บัญญัติว่า “ที่เป็นของนายจ้างหรือที่อยู่ในความครอบครองของนายจ้าง”</a:t>
            </a:r>
          </a:p>
          <a:p>
            <a:r>
              <a:rPr lang="th-TH" dirty="0"/>
              <a:t>“ต้องระวางโทษจำคุกตั้งแต่ </a:t>
            </a:r>
            <a:r>
              <a:rPr lang="en-US" dirty="0"/>
              <a:t>1 </a:t>
            </a:r>
            <a:r>
              <a:rPr lang="th-TH" dirty="0"/>
              <a:t>ปีถึง </a:t>
            </a:r>
            <a:r>
              <a:rPr lang="en-US" dirty="0"/>
              <a:t>5 </a:t>
            </a:r>
            <a:r>
              <a:rPr lang="th-TH" dirty="0"/>
              <a:t>ปี และปรับตั้งแต่ </a:t>
            </a:r>
            <a:r>
              <a:rPr lang="en-US" dirty="0"/>
              <a:t>20,000 </a:t>
            </a:r>
            <a:r>
              <a:rPr lang="th-TH" dirty="0"/>
              <a:t>บาทถึง </a:t>
            </a:r>
            <a:r>
              <a:rPr lang="en-US" dirty="0"/>
              <a:t>100,000 </a:t>
            </a:r>
            <a:r>
              <a:rPr lang="th-TH" dirty="0"/>
              <a:t>บาท”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0222-BC1D-8D6C-1D8C-BB3DC51F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64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16C6B-B8C7-0F13-83AA-A93E73D5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+mn-cs"/>
              </a:rPr>
              <a:t>เมื่อลูกจ้างลักทรัพย์ของนายจ้าง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DC00B-5D25-6BAD-E2B0-8A00100B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4" y="1602463"/>
            <a:ext cx="8246070" cy="3176013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ผิดกฎหมายอาญา และนายจ้างสามารถไล่ออกได้เลย </a:t>
            </a:r>
            <a:r>
              <a:rPr lang="th-TH" dirty="0"/>
              <a:t>โดย</a:t>
            </a:r>
            <a:r>
              <a:rPr lang="th-TH" b="1" dirty="0">
                <a:solidFill>
                  <a:srgbClr val="FF0000"/>
                </a:solidFill>
              </a:rPr>
              <a:t>ไม่ต้องจ่ายเงินค่าชดเชย </a:t>
            </a:r>
            <a:r>
              <a:rPr lang="th-TH" dirty="0"/>
              <a:t>ตาม พระราชบัญญัติคุ้มครองแรงงาน พ.ศ.</a:t>
            </a:r>
            <a:r>
              <a:rPr lang="en-US" sz="2400" dirty="0"/>
              <a:t>2541 (</a:t>
            </a:r>
            <a:r>
              <a:rPr lang="th-TH" sz="2400" dirty="0"/>
              <a:t>มาตรา </a:t>
            </a:r>
            <a:r>
              <a:rPr lang="en-US" sz="2400" dirty="0"/>
              <a:t>119 </a:t>
            </a:r>
            <a:r>
              <a:rPr lang="th-TH" sz="2400" dirty="0"/>
              <a:t>(</a:t>
            </a:r>
            <a:r>
              <a:rPr lang="en-US" sz="2400" dirty="0"/>
              <a:t>1</a:t>
            </a:r>
            <a:r>
              <a:rPr lang="th-TH" sz="2400" dirty="0"/>
              <a:t>)</a:t>
            </a:r>
            <a:r>
              <a:rPr lang="en-US" sz="2400" dirty="0"/>
              <a:t>*)</a:t>
            </a:r>
            <a:endParaRPr lang="en-US" dirty="0"/>
          </a:p>
          <a:p>
            <a:r>
              <a:rPr lang="en-US" dirty="0"/>
              <a:t>*</a:t>
            </a:r>
            <a:r>
              <a:rPr lang="th-TH" dirty="0"/>
              <a:t>มาตรา 119 ได้บัญญัติ “มาตรา 119 นายจ้างไม่ต้องจ่ายค่าชดเชยให้แก่ลูกจ้างซึ่งเลิกจ้างในกรณีหนึ่งกรณีใดดังต่อไปนี้ </a:t>
            </a:r>
          </a:p>
          <a:p>
            <a:r>
              <a:rPr lang="th-TH" dirty="0"/>
              <a:t>(1) </a:t>
            </a:r>
            <a:r>
              <a:rPr lang="th-TH" b="1" dirty="0"/>
              <a:t>ทุจริตต่อหน้าที่หรือกระทำความผิดอาญาโดยเจตนาแก่นายจ้าง</a:t>
            </a:r>
            <a:r>
              <a:rPr lang="th-TH" dirty="0"/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ED1D-FD70-FD8B-F926-5E0C4005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18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6251" y="455819"/>
            <a:ext cx="6305833" cy="725349"/>
          </a:xfrm>
        </p:spPr>
        <p:txBody>
          <a:bodyPr>
            <a:normAutofit fontScale="90000"/>
          </a:bodyPr>
          <a:lstStyle/>
          <a:p>
            <a:r>
              <a:rPr lang="th-TH" dirty="0">
                <a:highlight>
                  <a:srgbClr val="00FF00"/>
                </a:highlight>
                <a:cs typeface="+mn-cs"/>
              </a:rPr>
              <a:t>ตัวอย่างกรณีศึกษา ที่ </a:t>
            </a:r>
            <a:r>
              <a:rPr lang="en-US" dirty="0">
                <a:highlight>
                  <a:srgbClr val="00FF00"/>
                </a:highlight>
                <a:cs typeface="+mn-cs"/>
              </a:rPr>
              <a:t>1 </a:t>
            </a:r>
            <a:r>
              <a:rPr lang="th-TH" dirty="0">
                <a:highlight>
                  <a:srgbClr val="00FF00"/>
                </a:highlight>
                <a:cs typeface="+mn-cs"/>
              </a:rPr>
              <a:t>คดีลักทรัพย์นายจ้าง ตามประมวลกฎหมายอาญา มาตรา </a:t>
            </a:r>
            <a:r>
              <a:rPr lang="en-US" dirty="0">
                <a:highlight>
                  <a:srgbClr val="00FF00"/>
                </a:highlight>
                <a:cs typeface="+mn-cs"/>
              </a:rPr>
              <a:t>335 (11)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8C0FD54-664A-F19C-3FC4-B2FA5B8C7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055" y="1526969"/>
            <a:ext cx="5619043" cy="316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BA01AE-4741-3CDC-AA76-54ABE537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48" y="106046"/>
            <a:ext cx="1237595" cy="1237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DA9AE-1488-11EA-6646-2A5AEFAF3E3F}"/>
              </a:ext>
            </a:extLst>
          </p:cNvPr>
          <p:cNvSpPr txBox="1"/>
          <p:nvPr/>
        </p:nvSpPr>
        <p:spPr>
          <a:xfrm>
            <a:off x="1594824" y="4837489"/>
            <a:ext cx="4585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ที่มา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https://www.ejan.co/crime/burglary/13456</a:t>
            </a:r>
            <a:endParaRPr lang="th-TH" sz="16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85A5FF-8C5F-687E-D024-C194D1A2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D5E4-8901-8663-4B63-8924D4A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มาตรา 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352  </a:t>
            </a:r>
            <a:r>
              <a:rPr lang="th-TH" b="1" dirty="0">
                <a:solidFill>
                  <a:schemeClr val="bg1"/>
                </a:solidFill>
                <a:cs typeface="+mn-cs"/>
              </a:rPr>
              <a:t>ยักยอกทรัพย์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6374-ECCC-BD14-B3F9-988F32F2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บัญญัติว่า “ผู้ใดครอบครองทรัพย์ซึ่งเป็นของผู้อื่น หรือซึ่งผู้อื่นเป็นเจ้าของรวมอยู่ด้วย เบียดบังเอาทรัพย์นั้นเป็นของตนหรือบุคคลที่สามโดยทุจริต ผู้นั้นกระทำความผิดฐานยักยอก ต้องระวางโทษจำคุกไม่เกิน </a:t>
            </a:r>
            <a:r>
              <a:rPr lang="en-US" dirty="0"/>
              <a:t>3 </a:t>
            </a:r>
            <a:r>
              <a:rPr lang="th-TH" dirty="0"/>
              <a:t>ปี หรือปรับไม่เกิน </a:t>
            </a:r>
            <a:r>
              <a:rPr lang="en-US" dirty="0"/>
              <a:t>60,000 </a:t>
            </a:r>
            <a:r>
              <a:rPr lang="th-TH" dirty="0"/>
              <a:t>บาท หรือทั้งจำทั้งปรับ”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8D941-5094-BD3E-7C27-825B3A1B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46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CB9442-FE36-6A83-5EFF-D4AEB350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</a:t>
            </a:r>
            <a:r>
              <a:rPr lang="th-TH" b="1" dirty="0">
                <a:cs typeface="+mn-cs"/>
              </a:rPr>
              <a:t>ยักยอกทรัพย์ของนายจ้าง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3D0926-CFD8-F2C7-4ED9-793C2616B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4" y="1539089"/>
            <a:ext cx="8246070" cy="3239387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นายจ้างมอบการครอบครองเงินให้แก่ลูกจ้าง</a:t>
            </a:r>
          </a:p>
          <a:p>
            <a:r>
              <a:rPr lang="th-TH" b="1" dirty="0">
                <a:solidFill>
                  <a:srgbClr val="FF0000"/>
                </a:solidFill>
              </a:rPr>
              <a:t>ผิดกฎหมายอาญา และนายจ้างสามารถไล่ออกได้เลย </a:t>
            </a:r>
            <a:r>
              <a:rPr lang="th-TH" dirty="0"/>
              <a:t>โดย</a:t>
            </a:r>
            <a:r>
              <a:rPr lang="th-TH" b="1" dirty="0">
                <a:solidFill>
                  <a:srgbClr val="FF0000"/>
                </a:solidFill>
              </a:rPr>
              <a:t>ไม่ต้องจ่ายเงินค่าชดเชย</a:t>
            </a:r>
            <a:r>
              <a:rPr lang="th-TH" b="1" dirty="0">
                <a:solidFill>
                  <a:schemeClr val="tx1"/>
                </a:solidFill>
              </a:rPr>
              <a:t> </a:t>
            </a:r>
            <a:r>
              <a:rPr lang="th-TH" dirty="0">
                <a:solidFill>
                  <a:schemeClr val="tx1"/>
                </a:solidFill>
              </a:rPr>
              <a:t>ตาม พระราชบัญญัติคุ้มครองแรงงาน พ.ศ.2541 (มาตรา 119 (1)*)</a:t>
            </a:r>
          </a:p>
          <a:p>
            <a:r>
              <a:rPr lang="th-TH" dirty="0">
                <a:solidFill>
                  <a:schemeClr val="tx1"/>
                </a:solidFill>
              </a:rPr>
              <a:t>*มาตรา 119 ได้บัญญัติ “มาตรา 119 นายจ้างไม่ต้องจ่ายค่าชดเชยให้แก่ลูกจ้างซึ่งเลิกจ้างในกรณีหนึ่งกรณีใดดังต่อไปนี้ </a:t>
            </a:r>
          </a:p>
          <a:p>
            <a:r>
              <a:rPr lang="th-TH" dirty="0">
                <a:solidFill>
                  <a:schemeClr val="tx1"/>
                </a:solidFill>
              </a:rPr>
              <a:t>(1) </a:t>
            </a:r>
            <a:r>
              <a:rPr lang="th-TH" b="1" dirty="0">
                <a:solidFill>
                  <a:schemeClr val="tx1"/>
                </a:solidFill>
              </a:rPr>
              <a:t>ทุจริตต่อหน้าที่หรือกระทำความผิดอาญาโดยเจตนาแก่นายจ้าง</a:t>
            </a:r>
            <a:r>
              <a:rPr lang="th-TH" dirty="0">
                <a:solidFill>
                  <a:schemeClr val="tx1"/>
                </a:solidFill>
              </a:rPr>
              <a:t>”</a:t>
            </a:r>
          </a:p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E0F7D-8921-0C9B-B061-A395211B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9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FFB2-6A06-4A9B-B9EE-2F6E0DED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cs typeface="+mn-cs"/>
              </a:rPr>
              <a:t>กฎหมายอาญากับกฎหมายแพ่ง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EB14B8-AEA5-4FBA-B99D-546E1F3C74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7945" y="1841598"/>
          <a:ext cx="7268109" cy="280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F0D1-5470-8B76-01AC-EA232AE5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32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6251" y="455819"/>
            <a:ext cx="6305833" cy="725349"/>
          </a:xfrm>
        </p:spPr>
        <p:txBody>
          <a:bodyPr>
            <a:normAutofit fontScale="90000"/>
          </a:bodyPr>
          <a:lstStyle/>
          <a:p>
            <a:r>
              <a:rPr lang="th-TH" dirty="0">
                <a:highlight>
                  <a:srgbClr val="00FF00"/>
                </a:highlight>
                <a:cs typeface="+mn-cs"/>
              </a:rPr>
              <a:t>ตัวอย่างกรณีศึกษา ที่ </a:t>
            </a:r>
            <a:r>
              <a:rPr lang="en-US" dirty="0">
                <a:highlight>
                  <a:srgbClr val="00FF00"/>
                </a:highlight>
                <a:cs typeface="+mn-cs"/>
              </a:rPr>
              <a:t>2 </a:t>
            </a:r>
            <a:r>
              <a:rPr lang="th-TH" dirty="0">
                <a:highlight>
                  <a:srgbClr val="00FF00"/>
                </a:highlight>
                <a:cs typeface="+mn-cs"/>
              </a:rPr>
              <a:t>คดียักยอกทรัพย์นายจ้าง ตามประมวลกฎหมายอาญา มาตรา </a:t>
            </a:r>
            <a:r>
              <a:rPr lang="en-US" dirty="0">
                <a:highlight>
                  <a:srgbClr val="00FF00"/>
                </a:highlight>
                <a:cs typeface="+mn-cs"/>
              </a:rPr>
              <a:t>352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39501"/>
            <a:ext cx="8664166" cy="3703999"/>
          </a:xfrm>
        </p:spPr>
        <p:txBody>
          <a:bodyPr>
            <a:normAutofit fontScale="62500" lnSpcReduction="20000"/>
          </a:bodyPr>
          <a:lstStyle/>
          <a:p>
            <a:r>
              <a:rPr lang="th-TH" sz="3800" b="1" dirty="0"/>
              <a:t>คำพิพากษาฎีกาที่ 6116/2560 </a:t>
            </a:r>
            <a:r>
              <a:rPr lang="th-TH" b="1" dirty="0"/>
              <a:t>ผู้เสียหายประกอบกิจการร้านเซ</a:t>
            </a:r>
            <a:r>
              <a:rPr lang="th-TH" b="1" dirty="0" err="1"/>
              <a:t>เว่</a:t>
            </a:r>
            <a:r>
              <a:rPr lang="th-TH" b="1" dirty="0"/>
              <a:t>นอิ</a:t>
            </a:r>
            <a:r>
              <a:rPr lang="th-TH" b="1" dirty="0" err="1"/>
              <a:t>เลฟเว่น</a:t>
            </a:r>
            <a:r>
              <a:rPr lang="th-TH" b="1" dirty="0"/>
              <a:t> จำเลยเป็นพนักงานของผู้เสียหายมีหน้าที่ดูแลกิจการในร้านและนำเงินรายได้ของร้านไปฝากธนาคารโดยเมื่อพนักงานของร้านขายสินค้าได้แล้วจะนำเงินที่ได้รับจากลูกค้าใส่ซองหย่อนลงไปในตู้นิรภัยของร้าน ซึ่งจำเลยเป็นผู้ถือกุญแจตู้นิรภัยเพียงคนเดียวและไม่มีสิทธินำเงินรายได้ดังกล่าวไปใช้ส่วนตัว เวลาประมาณ 13.00 น. ทุกวัน จำเลยต้องนำกุญแจไปไขตู้นิรภัยนำเงินรายได้ของร้านออกมาแล้วไปตรวจนับต่อหน้า ส. และ ท. เมื่อทราบจำนวนเงินรายได้แล้ว ส. จะเขียนใบนำฝากเงินและมอบสมุดบัญชีของตนเองให้จำเลยจากนั้นจำเลยจะขับรถยนต์นำเงินพร้อมสมุดบัญชีและใบนำฝากไปฝากเงินที่ธนาคาร วันรุ่งขึ้นจำเลยต้องนำใบรับฝากเงินที่มีตราประทับจากธนาคารส่งคืนให้แก่ผู้เสียหายเพื่อตรวจสอบยอดเงินที่นำไปฝากธนาคารว่าครบถ้วนหรือไม่ วันเกิดเหตุ ธ. บุตรของ ท. ได้ร่วมตรวจนับเงินกับจำเลยแล้วมอบเงินจำนวน 300,000 บาทให้จำเลยนำไปฝากธนาคาร หลังจากนั้นจำเลยร่วมกับพวกเอาเงินนั้นไป การที่จำเลยใช้กุญแจไขตู้นิรภัยนำเงินรายได้ของร้านออกมาแล้วนำไปตรวจนับต่อหน้า ส. และ ท. เป็นเพียงการทำงานในหน้าที่ดูแลเงินชั่วคราวเท่านั้น หาใช่เป็นเรื่องที่ผู้เสียหายได้มอบการครอบครองเงินให้แก่จำเลยโดยเด็ดขาดไม่ ดังนี้ ขณะนั้นจำเลยจึงไม่ใช่ผู้ครอบครองเงินของผู้เสียหาย แต่เมื่อจำเลยเอาเงินจำนวน 300,000 บาทของผู้เสียหายไปหลังจากที่ผู้เสียหายตรวจสอบแล้วมอบให้จำเลยนำไปฝากเข้าบัญชีของผู้เสียหายที่ธนาคาร กรณีจึงถือได้ว่าขณะนั้นผู้เสียหายได้มอบเงินจำนวนดังกล่าวให้อยู่ในความครอบครองของจำเลยแล้ว เพราะจำเลยต้องถือและรักษาเงินจำนวนนั้นจนกระทั่งนำไปฝากเข้าบัญชีของผู้เสียหายที่ธนาคารให้เรียบร้อย การที่จำเลยวางแผนให้พวกจำเลยมาแย่งเอาเงินไปในระหว่างเดินทางไปธนาคารจึงเป็นความผิดฐานยักยอก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A01AE-4741-3CDC-AA76-54ABE537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8" y="106046"/>
            <a:ext cx="1237595" cy="12375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8BE4-CCA0-C5D2-67EA-50E44AA3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57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D5E4-8901-8663-4B63-8924D4A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มาตรา 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341  </a:t>
            </a:r>
            <a:r>
              <a:rPr lang="th-TH" b="1" dirty="0">
                <a:solidFill>
                  <a:schemeClr val="bg1"/>
                </a:solidFill>
                <a:cs typeface="+mn-cs"/>
              </a:rPr>
              <a:t>ฉ้อโกง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6374-ECCC-BD14-B3F9-988F32F2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บัญญัติว่า “ผู้ใดโดยทุจริต หลอกลวงผู้อื่นด้วยการแสดงข้อความอันเป็นเท็จ หรือปกปิดข้อความจริงซึ่งควรบอกให้แจ้ง และโดยการหลอกลวงดังว่านั้นได้ไปซึ่งทรัพย์สินจากผู้ถูกหลอกลวง หรือบุคคลที่สาม หรือทำให้ผู้ถูกหลอกลวงหรือบุคคลที่สามทำ ถอน หรือทำลายเอกสารสิทธิ ผู้นั้นกระทำความผิดฐานฉ้อโกง ต้องระวางโทษจำคุกไม่เกิน </a:t>
            </a:r>
            <a:r>
              <a:rPr lang="en-US" dirty="0"/>
              <a:t>3 </a:t>
            </a:r>
            <a:r>
              <a:rPr lang="th-TH" dirty="0"/>
              <a:t>ปี หรือปรับไม่เกิน </a:t>
            </a:r>
            <a:r>
              <a:rPr lang="en-US" dirty="0"/>
              <a:t>60,000 </a:t>
            </a:r>
            <a:r>
              <a:rPr lang="th-TH" dirty="0"/>
              <a:t>บาท หรือทั้งจำทั้งปรับ”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683FD-86E9-693F-CF92-392D6C32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46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752D66-3F30-2C4F-A419-094DACD4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th-TH" b="1" dirty="0">
                <a:cs typeface="+mn-cs"/>
              </a:rPr>
              <a:t>ความผิดฐานฉ้อโกง  องค์ประกอบความผิด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330D8-E229-784B-EDC5-EF4F1E60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1. หลอกลวงผู้อื่นด้วยการแสดงข้อความอันเป็นเท็จ หรือปกปิดข้อความจริงซึ่งควรบอกให้แจ้ง</a:t>
            </a:r>
          </a:p>
          <a:p>
            <a:r>
              <a:rPr lang="th-TH" dirty="0"/>
              <a:t>2. โดยการหลอกลวงดังว่านั้น </a:t>
            </a:r>
          </a:p>
          <a:p>
            <a:pPr marL="457200" lvl="1" indent="0">
              <a:buNone/>
            </a:pPr>
            <a:r>
              <a:rPr lang="th-TH" dirty="0"/>
              <a:t>ก.ได้ไปซึ่งทรัพย์สินจากผู้ถูกหลอกลวงหรือบุคคลที่ 3 </a:t>
            </a:r>
          </a:p>
          <a:p>
            <a:pPr marL="457200" lvl="1" indent="0">
              <a:buNone/>
            </a:pPr>
            <a:r>
              <a:rPr lang="th-TH" dirty="0"/>
              <a:t>ข.ทำให้ผู้ถูกหลอกลวงหรือบุคคลที่ 3 ทำถอน หรือทำลายเอกสารสิทธิ</a:t>
            </a:r>
          </a:p>
          <a:p>
            <a:r>
              <a:rPr lang="th-TH" dirty="0"/>
              <a:t>3. โดยทุจริต</a:t>
            </a:r>
          </a:p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F6054-D93E-E880-528B-A3DC02F8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96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6251" y="455819"/>
            <a:ext cx="6305833" cy="725349"/>
          </a:xfrm>
        </p:spPr>
        <p:txBody>
          <a:bodyPr>
            <a:normAutofit fontScale="90000"/>
          </a:bodyPr>
          <a:lstStyle/>
          <a:p>
            <a:r>
              <a:rPr lang="th-TH" dirty="0">
                <a:highlight>
                  <a:srgbClr val="00FF00"/>
                </a:highlight>
                <a:cs typeface="+mn-cs"/>
              </a:rPr>
              <a:t>ตัวอย่างกรณีศึกษา ที่ </a:t>
            </a:r>
            <a:r>
              <a:rPr lang="en-US" dirty="0">
                <a:highlight>
                  <a:srgbClr val="00FF00"/>
                </a:highlight>
                <a:cs typeface="+mn-cs"/>
              </a:rPr>
              <a:t>3 </a:t>
            </a:r>
            <a:r>
              <a:rPr lang="th-TH" dirty="0">
                <a:highlight>
                  <a:srgbClr val="00FF00"/>
                </a:highlight>
                <a:cs typeface="+mn-cs"/>
              </a:rPr>
              <a:t>คดีฉ้อโกง ตามประมวลกฎหมายอาญา มาตรา </a:t>
            </a:r>
            <a:r>
              <a:rPr lang="en-US" dirty="0">
                <a:highlight>
                  <a:srgbClr val="00FF00"/>
                </a:highlight>
                <a:cs typeface="+mn-cs"/>
              </a:rPr>
              <a:t>341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390" y="1632439"/>
            <a:ext cx="7722606" cy="3511061"/>
          </a:xfrm>
        </p:spPr>
        <p:txBody>
          <a:bodyPr/>
          <a:lstStyle/>
          <a:p>
            <a:r>
              <a:rPr lang="th-TH" b="1" dirty="0">
                <a:solidFill>
                  <a:srgbClr val="FFFF00"/>
                </a:solidFill>
              </a:rPr>
              <a:t>รูปแบบการฉ้อโกงมีดังนี้ (ผู้กระทำความผิดมีเจตนาตั้งแต่แรกเพื่อที่จะหลอกลวง)</a:t>
            </a:r>
          </a:p>
          <a:p>
            <a:r>
              <a:rPr lang="th-TH" b="1" dirty="0"/>
              <a:t>1) ลูกค้าชำระเงินแล้วไม่ส่งของ</a:t>
            </a:r>
          </a:p>
          <a:p>
            <a:r>
              <a:rPr lang="th-TH" b="1" dirty="0"/>
              <a:t>2) ลูกค้าชำระเงินแล้วส่งสินค้าไม่ตรงกับที่สั่งซื้อ</a:t>
            </a:r>
          </a:p>
          <a:p>
            <a:r>
              <a:rPr lang="th-TH" b="1" dirty="0"/>
              <a:t>3) ลูกค้าชำระเงินแล้วสินค้าส่งมาไม่ครบจำนวน</a:t>
            </a:r>
          </a:p>
          <a:p>
            <a:r>
              <a:rPr lang="th-TH" b="1" dirty="0">
                <a:solidFill>
                  <a:srgbClr val="FFFF00"/>
                </a:solidFill>
              </a:rPr>
              <a:t>ปัจจุบันการฉ้อโกงออนไลน์ เกี่ยวข้องกับคดีผู้บริโภคกับพ.ร.บ.คอมฯ กรณีการนำเข้าข้อมูลอันเป็นเท็จด้วย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A01AE-4741-3CDC-AA76-54ABE537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250902"/>
            <a:ext cx="1008095" cy="10080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BAEC5-D145-FD83-ECCF-932E5900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81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D5E4-8901-8663-4B63-8924D4A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มาตรา 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343  </a:t>
            </a:r>
            <a:r>
              <a:rPr lang="th-TH" b="1" dirty="0">
                <a:solidFill>
                  <a:schemeClr val="bg1"/>
                </a:solidFill>
                <a:cs typeface="+mn-cs"/>
              </a:rPr>
              <a:t>ฉ้อโกงประชาชน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6374-ECCC-BD14-B3F9-988F32F2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บัญญัติว่า “ถ้าการกระทำความผิดตามมาตรา </a:t>
            </a:r>
            <a:r>
              <a:rPr lang="en-US" dirty="0"/>
              <a:t>341 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ได้กระทำด้วยการแสดงข้อความอันเป็นเท็จต่อประชาชน หรือด้วยการปกปิดความจริง ซึ่งควรบอกให้แจ้งแก่ประชาชน ผู้กระทำต้องระวางโทษจำคุกไม่เกิน </a:t>
            </a:r>
            <a:r>
              <a:rPr lang="en-US" dirty="0"/>
              <a:t>5 </a:t>
            </a:r>
            <a:r>
              <a:rPr lang="th-TH" dirty="0"/>
              <a:t>ปี หรือปรับไม่เกิน </a:t>
            </a:r>
            <a:r>
              <a:rPr lang="en-US" dirty="0"/>
              <a:t>100,000 </a:t>
            </a:r>
            <a:r>
              <a:rPr lang="th-TH" dirty="0"/>
              <a:t>บาท หรือทั้งจำทั้งปรับ”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6E7AC-F035-3657-FBD6-DEA5ED71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7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27CC7-8C8D-EC5F-4BE4-3F763C5A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r>
              <a:rPr lang="th-TH" b="1" dirty="0">
                <a:cs typeface="+mn-cs"/>
              </a:rPr>
              <a:t>ความผิดฐานฉ้อโกงประชาชน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20222A-B52D-83C8-582A-B6D94E45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4" y="1412341"/>
            <a:ext cx="8246070" cy="3366135"/>
          </a:xfrm>
        </p:spPr>
        <p:txBody>
          <a:bodyPr/>
          <a:lstStyle/>
          <a:p>
            <a:r>
              <a:rPr lang="th-TH" dirty="0"/>
              <a:t>องค์ประกอบความผิดเหมือนฉ้อโกง มาตรา </a:t>
            </a:r>
            <a:r>
              <a:rPr lang="en-US" dirty="0"/>
              <a:t>341 </a:t>
            </a:r>
            <a:r>
              <a:rPr lang="th-TH" dirty="0"/>
              <a:t>แต่มีคำว่า </a:t>
            </a:r>
            <a:r>
              <a:rPr lang="th-TH" b="1" dirty="0"/>
              <a:t>“ประชาชน”  </a:t>
            </a:r>
          </a:p>
          <a:p>
            <a:pPr marL="0" indent="0">
              <a:buNone/>
            </a:pPr>
            <a:r>
              <a:rPr lang="th-TH" b="1" dirty="0"/>
              <a:t>เ</a:t>
            </a:r>
            <a:r>
              <a:rPr lang="th-TH" dirty="0"/>
              <a:t>พิ่มเข้ามา</a:t>
            </a:r>
          </a:p>
          <a:p>
            <a:r>
              <a:rPr lang="th-TH" dirty="0"/>
              <a:t>ประชาชน คือ พลเมือง หรือชาวเมืองทั้งหลาย</a:t>
            </a:r>
          </a:p>
          <a:p>
            <a:r>
              <a:rPr lang="th-TH" dirty="0"/>
              <a:t>ไม่คำนึงถึงจำนวนประชาชน แต่ดูที่เจตนาของผู้กระทำความผิดเป็นสำคัญ</a:t>
            </a:r>
          </a:p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1C4D-1504-B440-83C7-375DF6E2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49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6251" y="455819"/>
            <a:ext cx="6305833" cy="725349"/>
          </a:xfrm>
        </p:spPr>
        <p:txBody>
          <a:bodyPr>
            <a:normAutofit fontScale="90000"/>
          </a:bodyPr>
          <a:lstStyle/>
          <a:p>
            <a:r>
              <a:rPr lang="th-TH" dirty="0">
                <a:highlight>
                  <a:srgbClr val="00FF00"/>
                </a:highlight>
                <a:cs typeface="+mn-cs"/>
              </a:rPr>
              <a:t>ตัวอย่างกรณีศึกษา ที่ </a:t>
            </a:r>
            <a:r>
              <a:rPr lang="en-US" dirty="0">
                <a:highlight>
                  <a:srgbClr val="00FF00"/>
                </a:highlight>
                <a:cs typeface="+mn-cs"/>
              </a:rPr>
              <a:t>4 </a:t>
            </a:r>
            <a:r>
              <a:rPr lang="th-TH" dirty="0">
                <a:highlight>
                  <a:srgbClr val="00FF00"/>
                </a:highlight>
                <a:cs typeface="+mn-cs"/>
              </a:rPr>
              <a:t>คดีฉ้อโกงประชาชน ตามประมวลกฎหมายอาญา   มาตรา </a:t>
            </a:r>
            <a:r>
              <a:rPr lang="en-US" dirty="0">
                <a:highlight>
                  <a:srgbClr val="00FF00"/>
                </a:highlight>
                <a:cs typeface="+mn-cs"/>
              </a:rPr>
              <a:t>343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010" y="1915692"/>
            <a:ext cx="6698250" cy="3511061"/>
          </a:xfrm>
        </p:spPr>
        <p:txBody>
          <a:bodyPr/>
          <a:lstStyle/>
          <a:p>
            <a:r>
              <a:rPr lang="th-TH" b="1" dirty="0">
                <a:solidFill>
                  <a:srgbClr val="FFFF00"/>
                </a:solidFill>
              </a:rPr>
              <a:t>กรณีผู้ประกอบการ หลอกขาย </a:t>
            </a:r>
            <a:r>
              <a:rPr lang="en-US" b="1" dirty="0">
                <a:solidFill>
                  <a:srgbClr val="FFFF00"/>
                </a:solidFill>
              </a:rPr>
              <a:t>Voucher </a:t>
            </a:r>
            <a:r>
              <a:rPr lang="th-TH" b="1" dirty="0">
                <a:solidFill>
                  <a:srgbClr val="FFFF00"/>
                </a:solidFill>
              </a:rPr>
              <a:t>ให้กับลูกค้า (ฉ้อโกงประชาชน) </a:t>
            </a:r>
          </a:p>
          <a:p>
            <a:r>
              <a:rPr lang="th-TH" b="1" dirty="0">
                <a:solidFill>
                  <a:srgbClr val="FFFF00"/>
                </a:solidFill>
              </a:rPr>
              <a:t>	- คดี “แหลมเกตุ” หลอกขาย </a:t>
            </a:r>
            <a:r>
              <a:rPr lang="en-US" b="1" dirty="0">
                <a:solidFill>
                  <a:srgbClr val="FFFF00"/>
                </a:solidFill>
              </a:rPr>
              <a:t>Voucher</a:t>
            </a:r>
          </a:p>
          <a:p>
            <a:endParaRPr lang="th-TH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A01AE-4741-3CDC-AA76-54ABE537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250902"/>
            <a:ext cx="1008095" cy="10080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EBE50-80CF-3FAE-9E48-8D3B0504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8B2B-9291-4BE4-A40A-FADCAE7A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717" y="497182"/>
            <a:ext cx="7565534" cy="763526"/>
          </a:xfrm>
        </p:spPr>
        <p:txBody>
          <a:bodyPr>
            <a:normAutofit fontScale="90000"/>
          </a:bodyPr>
          <a:lstStyle/>
          <a:p>
            <a:br>
              <a:rPr lang="th-TH" sz="1600" dirty="0"/>
            </a:br>
            <a:r>
              <a:rPr lang="th-TH" sz="3100" b="1" dirty="0">
                <a:latin typeface="Angsana New" panose="02020603050405020304" pitchFamily="18" charset="-34"/>
                <a:cs typeface="+mn-cs"/>
              </a:rPr>
              <a:t>ย้อนคดี ‘แหลมเกต’ บุฟเฟต์ดัง หลอกขาย </a:t>
            </a:r>
            <a:r>
              <a:rPr lang="en-US" sz="3100" b="1" dirty="0">
                <a:latin typeface="Angsana New" panose="02020603050405020304" pitchFamily="18" charset="-34"/>
                <a:cs typeface="+mn-cs"/>
              </a:rPr>
              <a:t>Voucher </a:t>
            </a:r>
            <a:r>
              <a:rPr lang="th-TH" sz="3100" b="1" dirty="0">
                <a:latin typeface="Angsana New" panose="02020603050405020304" pitchFamily="18" charset="-34"/>
                <a:cs typeface="+mn-cs"/>
              </a:rPr>
              <a:t>ก่อนเทลูกค้า เจอคุก 1,446 ปี</a:t>
            </a:r>
            <a:br>
              <a:rPr lang="th-TH" sz="1800" dirty="0">
                <a:cs typeface="+mn-cs"/>
              </a:rPr>
            </a:br>
            <a:r>
              <a:rPr lang="th-TH" sz="1600" dirty="0"/>
              <a:t>ที่มา </a:t>
            </a:r>
            <a:r>
              <a:rPr lang="en-US" sz="1600" dirty="0"/>
              <a:t>https://www.matichon.co.th/local/crime/news_3407013</a:t>
            </a:r>
            <a:br>
              <a:rPr lang="en-US" dirty="0"/>
            </a:b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35A9B-8EF8-C560-623F-D667858A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1" y="0"/>
            <a:ext cx="1237595" cy="1237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7853E2-6664-9A12-91B3-B9E3683DB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" y="1260708"/>
            <a:ext cx="9017251" cy="379371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CD0D1-7BAB-49F2-C8F9-99F6FDF6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84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D5E4-8901-8663-4B63-8924D4A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มาตรา 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344  </a:t>
            </a:r>
            <a:r>
              <a:rPr lang="th-TH" b="1" dirty="0">
                <a:solidFill>
                  <a:schemeClr val="bg1"/>
                </a:solidFill>
                <a:cs typeface="+mn-cs"/>
              </a:rPr>
              <a:t>ฉ้อโกงแรงงาน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6374-ECCC-BD14-B3F9-988F32F2E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162688"/>
            <a:ext cx="6625969" cy="3511061"/>
          </a:xfrm>
        </p:spPr>
        <p:txBody>
          <a:bodyPr/>
          <a:lstStyle/>
          <a:p>
            <a:r>
              <a:rPr lang="th-TH" dirty="0"/>
              <a:t>บัญญัติว่า “ผู้ใดโดยทุจริต หลอกลวงบุคคลตั้งแต่ </a:t>
            </a:r>
            <a:r>
              <a:rPr lang="en-US" dirty="0"/>
              <a:t>10 </a:t>
            </a:r>
            <a:r>
              <a:rPr lang="th-TH" dirty="0"/>
              <a:t>คนขึ้นไปให้ประกอบการงานอย่างใดๆ ให้แก่ตนหรือให้แก่บุคคลที่ </a:t>
            </a:r>
            <a:r>
              <a:rPr lang="en-US" dirty="0"/>
              <a:t>3 </a:t>
            </a:r>
            <a:r>
              <a:rPr lang="th-TH" dirty="0"/>
              <a:t>โดยจะไม่ใช้ค่าแรงงานหรือค่าจ้างแก่บุคคลเหล่านั้น หรือโดยจะใช้ค่าแรงงานหรือค่าจ้างแก่บุคคลเหล่านั้นต่ำกว่าที่ตกลงกัน ต้องระวางโทษจำคุกไม่เกิน </a:t>
            </a:r>
            <a:r>
              <a:rPr lang="en-US" dirty="0"/>
              <a:t>3 </a:t>
            </a:r>
            <a:r>
              <a:rPr lang="th-TH" dirty="0"/>
              <a:t>ปี หรือปรับไม่เกิน </a:t>
            </a:r>
            <a:r>
              <a:rPr lang="en-US" dirty="0"/>
              <a:t>60,000 </a:t>
            </a:r>
            <a:r>
              <a:rPr lang="th-TH" dirty="0"/>
              <a:t>บาท หรือทั้งจำทั้งปรับ”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E6D5E-D3AF-D60B-C7F5-5F4BE46F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75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D7A648-E8F5-470A-A1EF-39FFA2A0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1" y="497182"/>
            <a:ext cx="8259098" cy="734089"/>
          </a:xfrm>
        </p:spPr>
        <p:txBody>
          <a:bodyPr/>
          <a:lstStyle/>
          <a:p>
            <a:r>
              <a:rPr lang="th-TH" dirty="0">
                <a:cs typeface="+mn-cs"/>
              </a:rPr>
              <a:t>ความผิดฐานฉ้อโกงแรงงาน องค์ประกอบความผิด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EB3F37-9E1E-2C09-D1DF-CD5716E0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4" y="1530036"/>
            <a:ext cx="8246070" cy="3248440"/>
          </a:xfrm>
        </p:spPr>
        <p:txBody>
          <a:bodyPr/>
          <a:lstStyle/>
          <a:p>
            <a:r>
              <a:rPr lang="th-TH" dirty="0"/>
              <a:t>1. หลอกลวงบุคคลตั้งแต่ 10 คนขึ้นไป ให้ประกอบการงานใดๆ ให้แก่ตน หรือบุคคลที่ 3</a:t>
            </a:r>
          </a:p>
          <a:p>
            <a:r>
              <a:rPr lang="th-TH" dirty="0"/>
              <a:t>2. โดยจะไม่ใช้ค่าแรงงานหรือค่าจ้างแก่บุคคลเหล่านั้น หรือโดยจะใช้ค่าแรงงานหรือค่าจ้างแก่บุคคลเหล่านั้นต่ำกว่าที่ตกลงกัน</a:t>
            </a:r>
          </a:p>
          <a:p>
            <a:r>
              <a:rPr lang="th-TH" dirty="0"/>
              <a:t>3. โดยทุจริต</a:t>
            </a:r>
          </a:p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C1CA9-93F1-505E-1FDA-EF899E9F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6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55B82B-BBD5-035F-2803-578EB128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20" y="433878"/>
            <a:ext cx="8093365" cy="763525"/>
          </a:xfrm>
        </p:spPr>
        <p:txBody>
          <a:bodyPr anchor="ctr">
            <a:normAutofit/>
          </a:bodyPr>
          <a:lstStyle/>
          <a:p>
            <a:r>
              <a:rPr lang="th-TH" b="1" dirty="0">
                <a:cs typeface="+mn-cs"/>
              </a:rPr>
              <a:t>ผู้ประกอบการ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7F618A-A31C-4E77-2D1F-25BA270A7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31" y="1677641"/>
            <a:ext cx="4040188" cy="479822"/>
          </a:xfrm>
        </p:spPr>
        <p:txBody>
          <a:bodyPr>
            <a:normAutofit fontScale="85000" lnSpcReduction="10000"/>
          </a:bodyPr>
          <a:lstStyle/>
          <a:p>
            <a:r>
              <a:rPr lang="th-TH" dirty="0"/>
              <a:t>ในฐานะบุคคลธรรมดา</a:t>
            </a:r>
            <a:endParaRPr lang="en-US" dirty="0"/>
          </a:p>
        </p:txBody>
      </p:sp>
      <p:pic>
        <p:nvPicPr>
          <p:cNvPr id="7" name="Picture 6" descr="การเดินทางคนเดียว">
            <a:extLst>
              <a:ext uri="{FF2B5EF4-FFF2-40B4-BE49-F238E27FC236}">
                <a16:creationId xmlns:a16="http://schemas.microsoft.com/office/drawing/2014/main" id="{4723170F-FA44-7156-D4B6-08CCEF303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3" r="-5" b="10642"/>
          <a:stretch/>
        </p:blipFill>
        <p:spPr>
          <a:xfrm>
            <a:off x="522131" y="2235744"/>
            <a:ext cx="4040188" cy="2103937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F5D9914-0E4D-7996-1DD3-4BC5E37CC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7252" y="1677641"/>
            <a:ext cx="4041775" cy="479822"/>
          </a:xfrm>
        </p:spPr>
        <p:txBody>
          <a:bodyPr>
            <a:normAutofit fontScale="85000" lnSpcReduction="10000"/>
          </a:bodyPr>
          <a:lstStyle/>
          <a:p>
            <a:r>
              <a:rPr lang="th-TH" dirty="0"/>
              <a:t>ในฐานะผู้แทนนิติบุคคล (จดทะเบียนนิติบุคคล)</a:t>
            </a:r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A81DC01-E475-8BDD-D2FD-C01D27D666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57713" y="2235744"/>
            <a:ext cx="4041775" cy="21039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CEE9A-0305-1259-2450-0C359A81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36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6251" y="455819"/>
            <a:ext cx="6305833" cy="725349"/>
          </a:xfrm>
        </p:spPr>
        <p:txBody>
          <a:bodyPr>
            <a:normAutofit fontScale="90000"/>
          </a:bodyPr>
          <a:lstStyle/>
          <a:p>
            <a:r>
              <a:rPr lang="th-TH" dirty="0">
                <a:highlight>
                  <a:srgbClr val="00FF00"/>
                </a:highlight>
                <a:cs typeface="+mn-cs"/>
              </a:rPr>
              <a:t>ตัวอย่างกรณีศึกษา ที่ </a:t>
            </a:r>
            <a:r>
              <a:rPr lang="en-US" dirty="0">
                <a:highlight>
                  <a:srgbClr val="00FF00"/>
                </a:highlight>
                <a:cs typeface="+mn-cs"/>
              </a:rPr>
              <a:t>5 </a:t>
            </a:r>
            <a:r>
              <a:rPr lang="th-TH" dirty="0">
                <a:highlight>
                  <a:srgbClr val="00FF00"/>
                </a:highlight>
                <a:cs typeface="+mn-cs"/>
              </a:rPr>
              <a:t>คดีฉ้อโกงแรงงาน ตามประมวลกฎหมายอาญา   มาตรา </a:t>
            </a:r>
            <a:r>
              <a:rPr lang="en-US" dirty="0">
                <a:highlight>
                  <a:srgbClr val="00FF00"/>
                </a:highlight>
                <a:cs typeface="+mn-cs"/>
              </a:rPr>
              <a:t>344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8966"/>
            <a:ext cx="7324253" cy="3941985"/>
          </a:xfrm>
        </p:spPr>
        <p:txBody>
          <a:bodyPr>
            <a:normAutofit lnSpcReduction="10000"/>
          </a:bodyPr>
          <a:lstStyle/>
          <a:p>
            <a:r>
              <a:rPr lang="th-TH" sz="2400" b="1" dirty="0">
                <a:solidFill>
                  <a:srgbClr val="FFFF00"/>
                </a:solidFill>
              </a:rPr>
              <a:t> </a:t>
            </a:r>
            <a:r>
              <a:rPr lang="th-TH" sz="2300" b="1" dirty="0"/>
              <a:t>เมื่อจำเลยมีเจตนาจะไม่ใช้ค่าแรงงานหรือค่าจ้าง จนผู้เสียหายทั้งสิบเอ็ดคนหลงเชื่อและมีการทำงานที่เกี่ยวข้องไปบางส่วน แม้ผู้เสียหายทั้งสิบเอ็ดคนยังทำงานไม่แล้วเสร็จและจำเลยยังไม่ได้รับผลประโยชน์จากการทำงานนั้น การกระทำของจำเลยก็ครบองค์ประกอบความผิดตาม </a:t>
            </a:r>
            <a:r>
              <a:rPr lang="th-TH" sz="2300" b="1" dirty="0" err="1"/>
              <a:t>ป.อ</a:t>
            </a:r>
            <a:r>
              <a:rPr lang="th-TH" sz="2300" b="1" dirty="0"/>
              <a:t>. มาตรา 344 แล้ว</a:t>
            </a:r>
          </a:p>
          <a:p>
            <a:r>
              <a:rPr lang="th-TH" sz="2300" b="1" dirty="0">
                <a:solidFill>
                  <a:srgbClr val="FFFF00"/>
                </a:solidFill>
              </a:rPr>
              <a:t>          </a:t>
            </a:r>
            <a:r>
              <a:rPr lang="th-TH" sz="2300" b="1" dirty="0"/>
              <a:t>คำพิพากษาศาลฎีกาที่ 421/2556  คดีนี้มีผู้เสียหายตั้งแต่สิบคนขึ้นไป</a:t>
            </a:r>
          </a:p>
          <a:p>
            <a:pPr marL="0" indent="0">
              <a:buNone/>
            </a:pPr>
            <a:r>
              <a:rPr lang="th-TH" sz="2300" b="1" dirty="0"/>
              <a:t>ครบองค์ประกอบความผิดใน </a:t>
            </a:r>
            <a:r>
              <a:rPr lang="th-TH" sz="2300" b="1" dirty="0" err="1"/>
              <a:t>ป.อ</a:t>
            </a:r>
            <a:r>
              <a:rPr lang="th-TH" sz="2300" b="1" dirty="0"/>
              <a:t>. มาตรา 344 และการที่จำเลยหลอกลวงผู้เสียหายทั้งสิบเอ็ดคนให้ประกอบการงาน คือ สร้างภาพยนตร์ให้จำเลย โดยเจตนาจะไม่ใช้ค่าแรงงานหรือค่าจ้าง จนผู้เสียหายทั้งสิบเอ็ดคนหลงเชื่อและมีการทำงานที่เกี่ยวข้องไปบางส่วน แม้ผู้เสียหายทั้งสิบเอ็ดคนยังสร้างภาพยนตร์ไม่แล้วเสร็จและจำเลยยังไม่ได้รับผลประโยชน์จากการสร้างภาพยนตร์นั้น การกระทำของจำเลยก็ครบองค์ประกอบความผิดตาม </a:t>
            </a:r>
            <a:r>
              <a:rPr lang="th-TH" sz="2300" b="1" dirty="0" err="1"/>
              <a:t>ป.อ</a:t>
            </a:r>
            <a:r>
              <a:rPr lang="th-TH" sz="2300" b="1" dirty="0"/>
              <a:t>. มาตรา 344 แล้ว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A01AE-4741-3CDC-AA76-54ABE537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250902"/>
            <a:ext cx="1008095" cy="10080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951CE-3791-A874-6871-A6B69280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14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D5E4-8901-8663-4B63-8924D4A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มาตรา 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326 </a:t>
            </a:r>
            <a:r>
              <a:rPr lang="th-TH" b="1" dirty="0">
                <a:solidFill>
                  <a:schemeClr val="bg1"/>
                </a:solidFill>
                <a:cs typeface="+mn-cs"/>
              </a:rPr>
              <a:t>หมิ่นประมาท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6374-ECCC-BD14-B3F9-988F32F2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บัญญัติว่า “ผู้ใดใส่ความผู้อื่นต่อบุคคลที่ </a:t>
            </a:r>
            <a:r>
              <a:rPr lang="en-US" dirty="0"/>
              <a:t>3 </a:t>
            </a:r>
            <a:r>
              <a:rPr lang="th-TH" dirty="0"/>
              <a:t>โดยประการที่น่าจะทำให้ผู้อื่นเสียชื่อเสียง ถูกดูหมิ่น หรือถูกเกลียดชัง ผู้นั้นกระทำความผิดฐานหมิ่นประมาท ต้องระวางโทษจำคุกไม่เกิน </a:t>
            </a:r>
            <a:r>
              <a:rPr lang="en-US" dirty="0"/>
              <a:t>1 </a:t>
            </a:r>
            <a:r>
              <a:rPr lang="th-TH" dirty="0"/>
              <a:t>ปี หรือปรับไม่เกิน </a:t>
            </a:r>
            <a:r>
              <a:rPr lang="en-US" dirty="0"/>
              <a:t>20,000 </a:t>
            </a:r>
            <a:r>
              <a:rPr lang="th-TH" dirty="0"/>
              <a:t>บาท หรือทั้งจำทั้งปรับ”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6E56-F816-C96A-9048-C4CA125F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00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>
                <a:cs typeface="+mn-cs"/>
              </a:rPr>
              <a:t>มาตรา </a:t>
            </a:r>
            <a:r>
              <a:rPr lang="en-US" b="1" u="sng" dirty="0">
                <a:cs typeface="+mn-cs"/>
              </a:rPr>
              <a:t>326</a:t>
            </a:r>
            <a:r>
              <a:rPr lang="en-US" dirty="0">
                <a:cs typeface="+mn-cs"/>
              </a:rPr>
              <a:t> </a:t>
            </a:r>
            <a:r>
              <a:rPr lang="th-TH" dirty="0">
                <a:cs typeface="+mn-cs"/>
              </a:rPr>
              <a:t>องค์ประกอบความผิด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705" y="1080328"/>
            <a:ext cx="7725503" cy="28332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7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700" dirty="0">
                <a:latin typeface="AngsanaUPC" panose="02020603050405020304" pitchFamily="18" charset="-34"/>
              </a:rPr>
              <a:t>1.</a:t>
            </a:r>
            <a:r>
              <a:rPr lang="th-TH" sz="2700" dirty="0">
                <a:latin typeface="AngsanaUPC" panose="02020603050405020304" pitchFamily="18" charset="-34"/>
              </a:rPr>
              <a:t>ผู้ใด</a:t>
            </a:r>
            <a:endParaRPr lang="en-US" sz="2700" dirty="0">
              <a:latin typeface="AngsanaUPC" panose="02020603050405020304" pitchFamily="18" charset="-34"/>
            </a:endParaRPr>
          </a:p>
          <a:p>
            <a:r>
              <a:rPr lang="en-US" sz="2700" dirty="0">
                <a:latin typeface="AngsanaUPC" panose="02020603050405020304" pitchFamily="18" charset="-34"/>
              </a:rPr>
              <a:t>2. </a:t>
            </a:r>
            <a:r>
              <a:rPr lang="th-TH" sz="2700" dirty="0">
                <a:latin typeface="AngsanaUPC" panose="02020603050405020304" pitchFamily="18" charset="-34"/>
              </a:rPr>
              <a:t>ใส่ความผู้อื่นต่อบุคคลที่สาม</a:t>
            </a:r>
            <a:endParaRPr lang="en-US" sz="2700" dirty="0">
              <a:latin typeface="AngsanaUPC" panose="02020603050405020304" pitchFamily="18" charset="-34"/>
            </a:endParaRPr>
          </a:p>
          <a:p>
            <a:r>
              <a:rPr lang="en-US" sz="2700" dirty="0">
                <a:latin typeface="AngsanaUPC" panose="02020603050405020304" pitchFamily="18" charset="-34"/>
              </a:rPr>
              <a:t>3.</a:t>
            </a:r>
            <a:r>
              <a:rPr lang="th-TH" sz="2700" dirty="0">
                <a:latin typeface="AngsanaUPC" panose="02020603050405020304" pitchFamily="18" charset="-34"/>
              </a:rPr>
              <a:t>โดยประการที่น่าจะทำให้ผู้อื่นนั้นเสียชื่อเสียงถูกดูหมิ่นหรือถูกเกลียดชัง</a:t>
            </a:r>
            <a:endParaRPr lang="en-US" sz="2700" dirty="0">
              <a:latin typeface="AngsanaUPC" panose="02020603050405020304" pitchFamily="18" charset="-34"/>
            </a:endParaRPr>
          </a:p>
          <a:p>
            <a:r>
              <a:rPr lang="en-US" sz="2700" dirty="0">
                <a:latin typeface="AngsanaUPC" panose="02020603050405020304" pitchFamily="18" charset="-34"/>
              </a:rPr>
              <a:t>4. </a:t>
            </a:r>
            <a:r>
              <a:rPr lang="th-TH" sz="2700" dirty="0">
                <a:latin typeface="AngsanaUPC" panose="02020603050405020304" pitchFamily="18" charset="-34"/>
              </a:rPr>
              <a:t>เจตนา</a:t>
            </a:r>
            <a:endParaRPr lang="en-US" sz="2700" dirty="0">
              <a:latin typeface="AngsanaUPC" panose="02020603050405020304" pitchFamily="18" charset="-34"/>
            </a:endParaRPr>
          </a:p>
          <a:p>
            <a:r>
              <a:rPr lang="th-TH" sz="2700" dirty="0">
                <a:latin typeface="AngsanaUPC" panose="02020603050405020304" pitchFamily="18" charset="-34"/>
              </a:rPr>
              <a:t>คำว่า</a:t>
            </a:r>
            <a:r>
              <a:rPr lang="en-US" sz="2700" dirty="0">
                <a:latin typeface="AngsanaUPC" panose="02020603050405020304" pitchFamily="18" charset="-34"/>
              </a:rPr>
              <a:t> </a:t>
            </a:r>
            <a:r>
              <a:rPr lang="th-TH" sz="2700" b="1" dirty="0">
                <a:latin typeface="AngsanaUPC" panose="02020603050405020304" pitchFamily="18" charset="-34"/>
              </a:rPr>
              <a:t>“ใส่ความ” </a:t>
            </a:r>
            <a:r>
              <a:rPr lang="th-TH" sz="2700" dirty="0">
                <a:latin typeface="AngsanaUPC" panose="02020603050405020304" pitchFamily="18" charset="-34"/>
              </a:rPr>
              <a:t>หมายถึง การยืนยันข้อเท็จจริงซึ่งอาจเป็นความจริงก็ได้หรือเป็นความเท็จก็ได้แม้แต่การเล่าเรื่องที่ได้ยินมาให้พูดฟังก็อยู่ในความหมายของคำว่าใส่ความ</a:t>
            </a:r>
            <a:endParaRPr lang="en-US" sz="2700" dirty="0">
              <a:latin typeface="AngsanaUPC" panose="02020603050405020304" pitchFamily="18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C0D95-53C5-8869-C710-93F75051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61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000" b="1" u="sng" dirty="0">
                <a:latin typeface="AngsanaUPC" panose="02020603050405020304" pitchFamily="18" charset="-34"/>
                <a:cs typeface="+mn-cs"/>
              </a:rPr>
              <a:t>แนวคำพิพากษาศาลฎีกาแยกการใส่ความออกเป็น </a:t>
            </a:r>
            <a:r>
              <a:rPr lang="en-US" sz="3000" b="1" u="sng" dirty="0">
                <a:latin typeface="AngsanaUPC" panose="02020603050405020304" pitchFamily="18" charset="-34"/>
                <a:cs typeface="+mn-cs"/>
              </a:rPr>
              <a:t>4 </a:t>
            </a:r>
            <a:r>
              <a:rPr lang="th-TH" sz="3000" b="1" u="sng" dirty="0">
                <a:latin typeface="AngsanaUPC" panose="02020603050405020304" pitchFamily="18" charset="-34"/>
                <a:cs typeface="+mn-cs"/>
              </a:rPr>
              <a:t>ประเภทคือ</a:t>
            </a:r>
            <a:br>
              <a:rPr lang="en-US" sz="3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3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74" y="1714501"/>
            <a:ext cx="8448052" cy="3428999"/>
          </a:xfrm>
        </p:spPr>
        <p:txBody>
          <a:bodyPr>
            <a:noAutofit/>
          </a:bodyPr>
          <a:lstStyle/>
          <a:p>
            <a:r>
              <a:rPr lang="en-US" sz="2700" dirty="0">
                <a:latin typeface="AngsanaUPC" panose="02020603050405020304" pitchFamily="18" charset="-34"/>
              </a:rPr>
              <a:t>1. </a:t>
            </a:r>
            <a:r>
              <a:rPr lang="th-TH" sz="2700" dirty="0">
                <a:latin typeface="AngsanaUPC" panose="02020603050405020304" pitchFamily="18" charset="-34"/>
              </a:rPr>
              <a:t>การใส่ความเกี่ยวกับความประพฤติ</a:t>
            </a:r>
            <a:endParaRPr lang="en-US" sz="2700" dirty="0">
              <a:latin typeface="AngsanaUPC" panose="02020603050405020304" pitchFamily="18" charset="-34"/>
            </a:endParaRPr>
          </a:p>
          <a:p>
            <a:r>
              <a:rPr lang="en-US" sz="2700" dirty="0">
                <a:latin typeface="AngsanaUPC" panose="02020603050405020304" pitchFamily="18" charset="-34"/>
              </a:rPr>
              <a:t>2. </a:t>
            </a:r>
            <a:r>
              <a:rPr lang="th-TH" sz="2700" dirty="0">
                <a:latin typeface="AngsanaUPC" panose="02020603050405020304" pitchFamily="18" charset="-34"/>
              </a:rPr>
              <a:t>การใส่ความเกี่ยวกับเรื่องประเวณีหรือการไม่เหมาะสมหรืออันควรในทางเพศ</a:t>
            </a:r>
            <a:endParaRPr lang="en-US" sz="2700" dirty="0">
              <a:latin typeface="AngsanaUPC" panose="02020603050405020304" pitchFamily="18" charset="-34"/>
            </a:endParaRPr>
          </a:p>
          <a:p>
            <a:r>
              <a:rPr lang="en-US" sz="2700" dirty="0">
                <a:latin typeface="AngsanaUPC" panose="02020603050405020304" pitchFamily="18" charset="-34"/>
              </a:rPr>
              <a:t>3. </a:t>
            </a:r>
            <a:r>
              <a:rPr lang="th-TH" sz="2700" dirty="0">
                <a:latin typeface="AngsanaUPC" panose="02020603050405020304" pitchFamily="18" charset="-34"/>
              </a:rPr>
              <a:t>การใส่ความเกี่ยวกับหน้าที่การงาน</a:t>
            </a:r>
            <a:endParaRPr lang="en-US" sz="2700" dirty="0">
              <a:latin typeface="AngsanaUPC" panose="02020603050405020304" pitchFamily="18" charset="-34"/>
            </a:endParaRPr>
          </a:p>
          <a:p>
            <a:r>
              <a:rPr lang="en-US" sz="2700" dirty="0">
                <a:latin typeface="AngsanaUPC" panose="02020603050405020304" pitchFamily="18" charset="-34"/>
              </a:rPr>
              <a:t>4. </a:t>
            </a:r>
            <a:r>
              <a:rPr lang="th-TH" sz="2700" dirty="0">
                <a:latin typeface="AngsanaUPC" panose="02020603050405020304" pitchFamily="18" charset="-34"/>
              </a:rPr>
              <a:t>การกล่าวถึงความไม่น่าเชื่อถือเกี่ยวกับสถานะทางเศรษฐกิจ  การเงินหรือทางสังคม</a:t>
            </a:r>
            <a:endParaRPr lang="en-US" sz="2700" dirty="0">
              <a:latin typeface="AngsanaUPC" panose="02020603050405020304" pitchFamily="18" charset="-34"/>
            </a:endParaRPr>
          </a:p>
          <a:p>
            <a:endParaRPr lang="en-US" sz="27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CD85-6965-111D-EBD6-C1B11801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01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69AE3D-7D9E-DBD6-4ECA-8FDD0935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th-TH" dirty="0"/>
              <a:t> </a:t>
            </a:r>
            <a:r>
              <a:rPr lang="th-TH" sz="3600" b="1" u="sng" dirty="0">
                <a:solidFill>
                  <a:schemeClr val="bg1"/>
                </a:solidFill>
                <a:cs typeface="+mn-cs"/>
              </a:rPr>
              <a:t>การหมิ่นประมาท เพื่อนร่วมงาน</a:t>
            </a:r>
            <a:endParaRPr lang="en-US" b="1" u="sng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2DE0C-F942-946D-5709-70E7C0AD7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1" r="20997" b="3"/>
          <a:stretch/>
        </p:blipFill>
        <p:spPr>
          <a:xfrm>
            <a:off x="457200" y="1495855"/>
            <a:ext cx="3686783" cy="3098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D8D53B0-2ED2-3CE9-3B68-C22B77F2B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543" y="1495855"/>
            <a:ext cx="4038600" cy="3394472"/>
          </a:xfrm>
        </p:spPr>
        <p:txBody>
          <a:bodyPr/>
          <a:lstStyle/>
          <a:p>
            <a:r>
              <a:rPr lang="th-TH" dirty="0"/>
              <a:t>ผู้กระทำมีเจตนาใส่ความเพื่อนร่วมงานให้ถูกดูหมิ่น เกลียดชัง</a:t>
            </a:r>
          </a:p>
          <a:p>
            <a:endParaRPr lang="th-TH" dirty="0"/>
          </a:p>
          <a:p>
            <a:r>
              <a:rPr lang="th-TH" dirty="0"/>
              <a:t>คดีอาญา “ยิ่งเป็นเรื่องจริงยิ่งผิดหมิ่นประมาท”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B6989-940D-E450-3544-B38722B15AA0}"/>
              </a:ext>
            </a:extLst>
          </p:cNvPr>
          <p:cNvSpPr txBox="1"/>
          <p:nvPr/>
        </p:nvSpPr>
        <p:spPr>
          <a:xfrm>
            <a:off x="414439" y="4291190"/>
            <a:ext cx="4585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ที่มา </a:t>
            </a:r>
            <a:r>
              <a:rPr lang="en-US" sz="1200" dirty="0">
                <a:solidFill>
                  <a:schemeClr val="bg1"/>
                </a:solidFill>
              </a:rPr>
              <a:t>https://www.dharmniti.co.th/defamation-companion/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75CEF-B79A-7DFE-B5C3-8105668F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6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570D-55D9-F1F4-F372-BECE7EB5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u="sng" dirty="0">
                <a:solidFill>
                  <a:schemeClr val="bg1"/>
                </a:solidFill>
                <a:cs typeface="+mn-cs"/>
              </a:rPr>
              <a:t>ดูหมิ่นซึ่งหน้ามาตรา 393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9BD4E-9B88-AB52-DED9-747A62627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บัญญัติว่า “ผู้ใดดูหมิ่นผู้อื่นซึ่งหน้า หรือด้วยการโฆษณา ต้องระวางโทษไม่เกิน </a:t>
            </a:r>
          </a:p>
          <a:p>
            <a:r>
              <a:rPr lang="en-US" dirty="0"/>
              <a:t>1 </a:t>
            </a:r>
            <a:r>
              <a:rPr lang="th-TH" dirty="0"/>
              <a:t>เดือน หรือปรับไม่เกิน </a:t>
            </a:r>
            <a:r>
              <a:rPr lang="en-US" dirty="0"/>
              <a:t>10,000 </a:t>
            </a:r>
            <a:r>
              <a:rPr lang="th-TH" dirty="0"/>
              <a:t>บาท หรือทั้งจำทั้งปรับ”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66F1A-9FFF-C794-6075-8A5F33A3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34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3229-EAB7-65B0-8698-753D98A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u="sng" dirty="0">
                <a:solidFill>
                  <a:schemeClr val="bg1"/>
                </a:solidFill>
                <a:cs typeface="+mn-cs"/>
              </a:rPr>
              <a:t>ดูหมิ่นซึ่งหน้าเพื่อนร่วมงาน มาตรา </a:t>
            </a:r>
            <a:r>
              <a:rPr lang="en-US" sz="3600" b="1" u="sng" dirty="0">
                <a:solidFill>
                  <a:schemeClr val="bg1"/>
                </a:solidFill>
                <a:cs typeface="+mn-cs"/>
              </a:rPr>
              <a:t>393</a:t>
            </a:r>
            <a:endParaRPr lang="th-TH" sz="3600" b="1" u="sng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5A97-2A11-922F-96A8-1ABBC464E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35542"/>
            <a:ext cx="4038600" cy="3394472"/>
          </a:xfrm>
        </p:spPr>
        <p:txBody>
          <a:bodyPr/>
          <a:lstStyle/>
          <a:p>
            <a:r>
              <a:rPr lang="th-TH" b="1" dirty="0"/>
              <a:t>"อีตอแหล" </a:t>
            </a:r>
            <a:r>
              <a:rPr lang="th-TH" dirty="0"/>
              <a:t>คำพิพากษาศาลฎีกาที่ 8919/2552</a:t>
            </a:r>
          </a:p>
          <a:p>
            <a:r>
              <a:rPr lang="th-TH" b="1" dirty="0"/>
              <a:t>"ไอ้ระยำ" -"ไอ้</a:t>
            </a:r>
            <a:r>
              <a:rPr lang="th-TH" b="1" dirty="0" err="1"/>
              <a:t>เบื๊</a:t>
            </a:r>
            <a:r>
              <a:rPr lang="th-TH" b="1" dirty="0"/>
              <a:t>อก"  "ไอ้ตัวแสบ" </a:t>
            </a:r>
            <a:r>
              <a:rPr lang="th-TH" dirty="0"/>
              <a:t>คำพิพากษาศาลฎีกาที่ 1631/2538</a:t>
            </a:r>
          </a:p>
          <a:p>
            <a:r>
              <a:rPr lang="th-TH" b="1" dirty="0"/>
              <a:t>"เฮงซวย" </a:t>
            </a:r>
            <a:r>
              <a:rPr lang="th-TH" dirty="0"/>
              <a:t>คำพิพากษาศาลฎีกาที่ 1623/2551</a:t>
            </a:r>
          </a:p>
          <a:p>
            <a:endParaRPr lang="th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A7581-A22C-5B58-7CA2-23E9AF25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435542"/>
            <a:ext cx="4038600" cy="3394472"/>
          </a:xfrm>
        </p:spPr>
        <p:txBody>
          <a:bodyPr/>
          <a:lstStyle/>
          <a:p>
            <a:r>
              <a:rPr lang="th-TH" b="1" dirty="0"/>
              <a:t>"อีเหี้ย" "อีสัตว์" "อีควาย" </a:t>
            </a:r>
          </a:p>
          <a:p>
            <a:r>
              <a:rPr lang="th-TH" dirty="0"/>
              <a:t>คำพิพากษาศาลฎีกาที่ 5257/2548</a:t>
            </a:r>
          </a:p>
          <a:p>
            <a:r>
              <a:rPr lang="th-TH" b="1" dirty="0"/>
              <a:t>"ไอ้หน้าโง่" </a:t>
            </a:r>
            <a:r>
              <a:rPr lang="th-TH" dirty="0"/>
              <a:t>คำพิพากษาศาลฎีกาที่ 7572/2542 </a:t>
            </a:r>
          </a:p>
          <a:p>
            <a:r>
              <a:rPr lang="th-TH" b="1" dirty="0"/>
              <a:t>"</a:t>
            </a:r>
            <a:r>
              <a:rPr lang="th-TH" b="1" dirty="0" err="1"/>
              <a:t>อีร้อย</a:t>
            </a:r>
            <a:r>
              <a:rPr lang="th-TH" b="1" dirty="0"/>
              <a:t> (อวัยวะเพศ)... อีดอกทอง” </a:t>
            </a:r>
          </a:p>
          <a:p>
            <a:r>
              <a:rPr lang="th-TH" dirty="0"/>
              <a:t>คำพิพากษาศาลฎีกาที่ 1442/2495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976F2-9F28-6471-2451-39B8CDEA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20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D5E4-8901-8663-4B63-8924D4A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cs typeface="+mn-cs"/>
              </a:rPr>
              <a:t>มาตรา 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328  </a:t>
            </a:r>
            <a:r>
              <a:rPr lang="th-TH" b="1" dirty="0">
                <a:solidFill>
                  <a:schemeClr val="bg1"/>
                </a:solidFill>
                <a:cs typeface="+mn-cs"/>
              </a:rPr>
              <a:t>หมิ่นประมาทด้วยการโฆษณา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6374-ECCC-BD14-B3F9-988F32F2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บัญญัติว่า “ถ้าความผิดฐานหมิ่นประมาทโดยกระทำโดยการโฆษณาด้วยเอกสาร ภาพวาด ภาพระบายสี ภาพยนตร์ ภาพหรือตัวอักษรที่ทำให้ปรากฏไม่ว่าด้วยวิธีใดๆ แผ่นเสียง หรือสิ่งบันทึกเสียง บันทึกภาพ หรือบันทึกอักษร กระทำโดยการกระจายเสียง หรือการกระจายภาพ หรือโดยกระทำการป่าวประกาศด้วยวิธีอื่น ผู้กระทำต้องระวางโทษจำคุกไม่เกิน </a:t>
            </a:r>
            <a:r>
              <a:rPr lang="en-US" dirty="0"/>
              <a:t>2 </a:t>
            </a:r>
            <a:r>
              <a:rPr lang="th-TH" dirty="0"/>
              <a:t>ปี และปรับไม่เกิน </a:t>
            </a:r>
            <a:r>
              <a:rPr lang="en-US" dirty="0"/>
              <a:t>200,000 </a:t>
            </a:r>
            <a:r>
              <a:rPr lang="th-TH" dirty="0"/>
              <a:t>บาท”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94B0-8BD6-56D2-5896-9B95E183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59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มาตรา 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328 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เป็นเหตุให้รับโทษหนักขึ้นซึ่งต้องผ่านมาตรา 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326 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เสียก่อน</a:t>
            </a:r>
          </a:p>
          <a:p>
            <a:r>
              <a:rPr lang="th-TH" b="1" dirty="0">
                <a:solidFill>
                  <a:schemeClr val="tx1"/>
                </a:solidFill>
                <a:latin typeface="AngsanaUPC" panose="02020603050405020304" pitchFamily="18" charset="-34"/>
              </a:rPr>
              <a:t>การโฆษณา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มีได้หลายวิธีคือการกระจายเสียงป่าวประกาศพิมพ์วาดระบายสีภาพยนตร์แผ่นเสียงสิ่งสิ่งบันทึกเสียง</a:t>
            </a:r>
            <a:endParaRPr lang="en-US" dirty="0">
              <a:solidFill>
                <a:schemeClr val="tx1"/>
              </a:solidFill>
              <a:latin typeface="AngsanaUPC" panose="02020603050405020304" pitchFamily="18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สรุป</a:t>
            </a:r>
            <a:r>
              <a:rPr lang="th-TH" b="1" dirty="0">
                <a:solidFill>
                  <a:schemeClr val="tx1"/>
                </a:solidFill>
                <a:latin typeface="AngsanaUPC" panose="02020603050405020304" pitchFamily="18" charset="-34"/>
              </a:rPr>
              <a:t>การหมิ่นประมาทด้วยการโฆษณา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มี 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3 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วิธี 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1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.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การโฆษณา 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2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.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การป่าวประกาศ 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3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.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การกระจายเสียง</a:t>
            </a:r>
            <a:endParaRPr lang="en-US" dirty="0">
              <a:solidFill>
                <a:schemeClr val="tx1"/>
              </a:solidFill>
              <a:latin typeface="AngsanaUPC" panose="02020603050405020304" pitchFamily="18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มาตรา </a:t>
            </a:r>
            <a:r>
              <a:rPr lang="en-US" dirty="0">
                <a:solidFill>
                  <a:schemeClr val="tx1"/>
                </a:solidFill>
                <a:latin typeface="AngsanaUPC" panose="02020603050405020304" pitchFamily="18" charset="-34"/>
              </a:rPr>
              <a:t>328 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คือการกระทำใดใดที่ให้ ข้อเท็จจริงนั้นเผยแพร่หลายไปยังบุคคลภายนอกในลักษณะ</a:t>
            </a:r>
            <a:r>
              <a:rPr lang="th-TH" b="1" dirty="0">
                <a:solidFill>
                  <a:schemeClr val="tx1"/>
                </a:solidFill>
                <a:latin typeface="AngsanaUPC" panose="02020603050405020304" pitchFamily="18" charset="-34"/>
              </a:rPr>
              <a:t>วงกว้าง</a:t>
            </a:r>
            <a:r>
              <a:rPr lang="th-TH" dirty="0">
                <a:solidFill>
                  <a:schemeClr val="tx1"/>
                </a:solidFill>
                <a:latin typeface="AngsanaUPC" panose="02020603050405020304" pitchFamily="18" charset="-34"/>
              </a:rPr>
              <a:t>แม้จะมีบุคคนเดียวทราบหรือได้อ่านข้อความก็เป็นความผิด</a:t>
            </a:r>
          </a:p>
          <a:p>
            <a:r>
              <a:rPr lang="th-TH" b="1" dirty="0">
                <a:solidFill>
                  <a:schemeClr val="tx1"/>
                </a:solidFill>
              </a:rPr>
              <a:t>เป็นความผิดอันยอมความได้ ผู้เสียหายต้องรีบไปแจ้งความร้องทุกข์ </a:t>
            </a:r>
          </a:p>
          <a:p>
            <a:r>
              <a:rPr lang="th-TH" b="1" dirty="0">
                <a:solidFill>
                  <a:schemeClr val="tx1"/>
                </a:solidFill>
              </a:rPr>
              <a:t>ภายใน </a:t>
            </a:r>
            <a:r>
              <a:rPr lang="en-US" b="1" dirty="0">
                <a:solidFill>
                  <a:schemeClr val="tx1"/>
                </a:solidFill>
              </a:rPr>
              <a:t>3 </a:t>
            </a:r>
            <a:r>
              <a:rPr lang="th-TH" b="1" dirty="0">
                <a:solidFill>
                  <a:schemeClr val="tx1"/>
                </a:solidFill>
              </a:rPr>
              <a:t>เดือนนับแต่รู้เรื่องและรู้ตัวผู้กระทำความผิด</a:t>
            </a:r>
          </a:p>
          <a:p>
            <a:endParaRPr lang="en-US" dirty="0">
              <a:latin typeface="AngsanaUPC" panose="02020603050405020304" pitchFamily="18" charset="-34"/>
            </a:endParaRPr>
          </a:p>
          <a:p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F523E-8F4D-14DE-599D-FEFFB240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2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D464-E96C-87BA-5041-A37E7BDC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0452" y="329438"/>
            <a:ext cx="8229600" cy="857250"/>
          </a:xfrm>
        </p:spPr>
        <p:txBody>
          <a:bodyPr anchor="ctr">
            <a:normAutofit/>
          </a:bodyPr>
          <a:lstStyle/>
          <a:p>
            <a:r>
              <a:rPr lang="th-TH" sz="3600" b="1" dirty="0">
                <a:solidFill>
                  <a:schemeClr val="bg1"/>
                </a:solidFill>
                <a:cs typeface="+mn-cs"/>
              </a:rPr>
              <a:t>ตัวอย่าง </a:t>
            </a:r>
            <a:r>
              <a:rPr lang="th-TH" sz="3600" b="1" u="sng" dirty="0">
                <a:solidFill>
                  <a:schemeClr val="bg1"/>
                </a:solidFill>
                <a:cs typeface="+mn-cs"/>
              </a:rPr>
              <a:t>ข้อความที่ถือเป็นการหมิ่นประมาทผู้อื่น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8D43A-1659-698D-3211-4CB9F73E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552"/>
            <a:ext cx="4038600" cy="268566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CF88-F2E5-0B17-DDBD-7987DAAB4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749028"/>
            <a:ext cx="4038600" cy="3394472"/>
          </a:xfrm>
        </p:spPr>
        <p:txBody>
          <a:bodyPr>
            <a:normAutofit/>
          </a:bodyPr>
          <a:lstStyle/>
          <a:p>
            <a:r>
              <a:rPr lang="th-TH" dirty="0"/>
              <a:t>ข้อความที่เป็นหมิ่นประมาท เช่น  </a:t>
            </a:r>
          </a:p>
          <a:p>
            <a:r>
              <a:rPr lang="th-TH" b="1" dirty="0"/>
              <a:t>“ไอ้ขี้โกง  โกงเงินบริษัท”  </a:t>
            </a:r>
          </a:p>
          <a:p>
            <a:r>
              <a:rPr lang="th-TH" b="1" dirty="0"/>
              <a:t>“เป็นเมียน้อย เจ้านาย”  </a:t>
            </a:r>
          </a:p>
          <a:p>
            <a:r>
              <a:rPr lang="th-TH" b="1" dirty="0"/>
              <a:t>“เป็นกระหรี่” </a:t>
            </a:r>
          </a:p>
          <a:p>
            <a:r>
              <a:rPr lang="th-TH" b="1" dirty="0"/>
              <a:t>“ไอ้สถุล”</a:t>
            </a:r>
          </a:p>
          <a:p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02F1E-AA3A-A867-77A1-B38A4503ABDE}"/>
              </a:ext>
            </a:extLst>
          </p:cNvPr>
          <p:cNvSpPr txBox="1"/>
          <p:nvPr/>
        </p:nvSpPr>
        <p:spPr>
          <a:xfrm>
            <a:off x="536419" y="4304161"/>
            <a:ext cx="4585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dirty="0"/>
              <a:t>ที่มารูปภาพ  </a:t>
            </a:r>
            <a:r>
              <a:rPr lang="en-US" sz="1200" dirty="0"/>
              <a:t>https://brunch.lk/defamation-the-dark-side-of-social-media/</a:t>
            </a:r>
            <a:endParaRPr lang="th-TH" sz="1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B1B84B-454B-1F89-4320-D510F201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8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8B2B-9291-4BE4-A40A-FADCAE7A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BE19-74C9-4A5A-98DD-4FB71D76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716" y="1349477"/>
            <a:ext cx="7258068" cy="3428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latin typeface="Angsana New" panose="02020603050405020304" pitchFamily="18" charset="-34"/>
              </a:rPr>
              <a:t>ผู้ประกอบการออนไลน์ กรณีอยู่ในฐานะของเจ้าของทรัพย์</a:t>
            </a:r>
            <a:r>
              <a:rPr lang="en-US" b="1" dirty="0">
                <a:latin typeface="Angsana New" panose="02020603050405020304" pitchFamily="18" charset="-34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latin typeface="Angsana New" panose="02020603050405020304" pitchFamily="18" charset="-34"/>
              </a:rPr>
              <a:t>ผู้ประกอบการออนไลน์ กรณีอยู่ในฐานะนายจ้าง</a:t>
            </a:r>
            <a:r>
              <a:rPr lang="en-US" b="1" dirty="0">
                <a:latin typeface="Angsana New" panose="02020603050405020304" pitchFamily="18" charset="-34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latin typeface="Angsana New" panose="02020603050405020304" pitchFamily="18" charset="-34"/>
              </a:rPr>
              <a:t>ผู้ประกอบการออนไลน์ กรณีอยู่ในฐานะเป็นผู้เสียหายในคดีอาญา</a:t>
            </a:r>
            <a:r>
              <a:rPr lang="en-US" b="1" dirty="0">
                <a:latin typeface="Angsana New" panose="02020603050405020304" pitchFamily="18" charset="-34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latin typeface="Angsana New" panose="02020603050405020304" pitchFamily="18" charset="-34"/>
              </a:rPr>
              <a:t>ผู้ประกอบการออนไลน์ กรณีอยู่ในฐานะเป็นจำเลยในคดีอาญา</a:t>
            </a:r>
            <a:r>
              <a:rPr lang="en-US" b="1" dirty="0">
                <a:latin typeface="Angsana New" panose="02020603050405020304" pitchFamily="18" charset="-34"/>
              </a:rPr>
              <a:t>?</a:t>
            </a:r>
            <a:endParaRPr lang="th-TH" b="1" dirty="0">
              <a:latin typeface="Angsana New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35A9B-8EF8-C560-623F-D667858A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1" y="0"/>
            <a:ext cx="1237595" cy="12375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C7F9F-0023-70E3-8203-A3E3F44D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6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6251" y="455819"/>
            <a:ext cx="6305833" cy="725349"/>
          </a:xfrm>
        </p:spPr>
        <p:txBody>
          <a:bodyPr>
            <a:normAutofit fontScale="90000"/>
          </a:bodyPr>
          <a:lstStyle/>
          <a:p>
            <a:r>
              <a:rPr lang="th-TH" dirty="0">
                <a:highlight>
                  <a:srgbClr val="00FF00"/>
                </a:highlight>
                <a:cs typeface="+mn-cs"/>
              </a:rPr>
              <a:t>ตัวอย่างกรณีศึกษา ที่ </a:t>
            </a:r>
            <a:r>
              <a:rPr lang="en-US" dirty="0">
                <a:highlight>
                  <a:srgbClr val="00FF00"/>
                </a:highlight>
                <a:cs typeface="+mn-cs"/>
              </a:rPr>
              <a:t>6 </a:t>
            </a:r>
            <a:r>
              <a:rPr lang="th-TH" dirty="0">
                <a:highlight>
                  <a:srgbClr val="00FF00"/>
                </a:highlight>
                <a:cs typeface="+mn-cs"/>
              </a:rPr>
              <a:t>คดีหมิ่นประมาทโดยการโฆษณา ตามประมวลกฎหมายอาญา   มาตรา</a:t>
            </a:r>
            <a:r>
              <a:rPr lang="en-US" dirty="0">
                <a:highlight>
                  <a:srgbClr val="00FF00"/>
                </a:highlight>
                <a:cs typeface="+mn-cs"/>
              </a:rPr>
              <a:t> 328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010" y="1915692"/>
            <a:ext cx="6698250" cy="35110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rgbClr val="FFFF00"/>
                </a:solidFill>
              </a:rPr>
              <a:t>การใส่ความผู้อื่นให้ถูกดูหมิ่น เกลียดชัง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rgbClr val="FFFF00"/>
                </a:solidFill>
              </a:rPr>
              <a:t>ผ่านทางสื่อออนไลน์ เช่น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rgbClr val="FFFF00"/>
                </a:solidFill>
              </a:rPr>
              <a:t>ใน</a:t>
            </a:r>
            <a:r>
              <a:rPr lang="th-TH" b="1" dirty="0" err="1">
                <a:solidFill>
                  <a:srgbClr val="FFFF00"/>
                </a:solidFill>
              </a:rPr>
              <a:t>เฟส</a:t>
            </a:r>
            <a:r>
              <a:rPr lang="th-TH" b="1" dirty="0">
                <a:solidFill>
                  <a:srgbClr val="FFFF00"/>
                </a:solidFill>
              </a:rPr>
              <a:t>บุ๊ค แอ</a:t>
            </a:r>
            <a:r>
              <a:rPr lang="th-TH" b="1" dirty="0" err="1">
                <a:solidFill>
                  <a:srgbClr val="FFFF00"/>
                </a:solidFill>
              </a:rPr>
              <a:t>พพิ</a:t>
            </a:r>
            <a:r>
              <a:rPr lang="th-TH" b="1" dirty="0">
                <a:solidFill>
                  <a:srgbClr val="FFFF00"/>
                </a:solidFill>
              </a:rPr>
              <a:t>เค</a:t>
            </a:r>
            <a:r>
              <a:rPr lang="th-TH" b="1" dirty="0" err="1">
                <a:solidFill>
                  <a:srgbClr val="FFFF00"/>
                </a:solidFill>
              </a:rPr>
              <a:t>ชั่น</a:t>
            </a:r>
            <a:r>
              <a:rPr lang="th-TH" b="1" dirty="0">
                <a:solidFill>
                  <a:srgbClr val="FFFF00"/>
                </a:solidFill>
              </a:rPr>
              <a:t>ไลน์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rgbClr val="FFFF00"/>
                </a:solidFill>
              </a:rPr>
              <a:t>เป็นความผิดตามมาตรา </a:t>
            </a:r>
            <a:r>
              <a:rPr lang="en-US" b="1" dirty="0">
                <a:solidFill>
                  <a:srgbClr val="FFFF00"/>
                </a:solidFill>
              </a:rPr>
              <a:t>328  </a:t>
            </a:r>
            <a:endParaRPr lang="th-TH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rgbClr val="FFFF00"/>
                </a:solidFill>
              </a:rPr>
              <a:t>กรณีทำผ่านระบบคอมพิวเตอร์ เป็นหมิ่นประมาทออนไลน์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A01AE-4741-3CDC-AA76-54ABE537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250902"/>
            <a:ext cx="1008095" cy="100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E593E-01C8-BBAD-425F-B1ED0652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93" y="1780307"/>
            <a:ext cx="3177766" cy="1890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046340-4753-2C66-FA69-8680A34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51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05EB7B-4319-0DFF-B44D-688BA14F84D5}"/>
              </a:ext>
            </a:extLst>
          </p:cNvPr>
          <p:cNvSpPr txBox="1"/>
          <p:nvPr/>
        </p:nvSpPr>
        <p:spPr>
          <a:xfrm>
            <a:off x="63374" y="721145"/>
            <a:ext cx="918021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พระราชบัญญัติว่าด้วยการกระทำความผิดเกี่ยวกับคอมพิวเตอร์ พ.ศ. 2550 (แก้ไขเพิ่มเติมปี พ.ศ.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2560)</a:t>
            </a:r>
            <a:r>
              <a:rPr lang="th-TH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th-TH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1800" dirty="0"/>
              <a:t>มาตรา 14 บัญญัติว่า “ผู้ใดกระทำความผิดที่ระบุไว้ดังต่อไปนี้ ต้องระวางโทษจำคุกไม่เกินห้าปีหรือปรับไม่เกินหนึ่งแสนบาท หรือทั้งจำทั้งปรับ</a:t>
            </a:r>
          </a:p>
          <a:p>
            <a:r>
              <a:rPr lang="th-TH" sz="1800" dirty="0"/>
              <a:t>(1) โดยทุจริต หรือโดยหลอกลวง นำเข้าสู่ระบบคอมพิวเตอร์ซึ่งข้อมูลคอมพิวเตอร์ที่บิดเบือนหรือปลอมไม่ว่าทั้งหมดหรือบางส่วน หรือข้อมูลคอมพิวเตอร์อันเป็นเท็จ โดยประการที่น่าจะเกิดความเสียหายแก่ประชาชน</a:t>
            </a:r>
            <a:r>
              <a:rPr lang="th-TH" sz="1800" b="1" dirty="0">
                <a:solidFill>
                  <a:srgbClr val="FF0000"/>
                </a:solidFill>
              </a:rPr>
              <a:t> อันมิใช่การกระทำความผิดฐานหมิ่นประมาทตามประมวลกฎหมายอาญา</a:t>
            </a:r>
          </a:p>
          <a:p>
            <a:r>
              <a:rPr lang="th-TH" sz="1800" dirty="0"/>
              <a:t>(2) นำเข้าสู่ระบบคอมพิวเตอร์ซึ่งข้อมูลคอมพิวเตอร์อันเป็นเท็จ โดยประการที่น่าจะเกิดความเสียหายต่อการรักษาความมั่นคงปลอดภัยของประเทศ ความปลอดภัยสาธารณะ ความมั่นคงในทางเศรษฐกิจของประเทศ หรือโครงสร้างพื้นฐานอันเป็นประโยชน์สาธารณะของประเทศ หรือก่อให้เกิดความตื่นตระหนกแก่ประชาชน</a:t>
            </a:r>
          </a:p>
          <a:p>
            <a:r>
              <a:rPr lang="th-TH" sz="1800" dirty="0"/>
              <a:t>(3) นำเข้าสู่ระบบคอมพิวเตอร์ซึ่งข้อมูลคอมพิวเตอร์ใด ๆ อันเป็นความผิดเกี่ยวกับความมั่นคงแห่งราชอาณาจักรหรือความผิดเกี่ยวกับการก่อการร้ายตามประมวลกฎหมายอาญา</a:t>
            </a:r>
          </a:p>
          <a:p>
            <a:r>
              <a:rPr lang="th-TH" sz="1800" dirty="0"/>
              <a:t>(4) นำเข้าสู่ระบบคอมพิวเตอร์ซึ่งข้อมูลคอมพิวเตอร์ใด ๆ ที่มีลักษณะอันลามกและข้อมูลคอมพิวเตอร์นั้นประชาชนทั่วไปอาจเข้าถึงได้</a:t>
            </a:r>
          </a:p>
          <a:p>
            <a:r>
              <a:rPr lang="th-TH" sz="1800" dirty="0"/>
              <a:t>(5) เผยแพร่หรือส่งต่อซึ่งข้อมูลคอมพิวเตอร์โดยรู้อยู่แล้วว่าเป็นข้อมูลคอมพิวเตอร์ตาม (1) (2) (3) หรือ (4)</a:t>
            </a:r>
          </a:p>
          <a:p>
            <a:r>
              <a:rPr lang="th-TH" sz="1800" b="1" dirty="0">
                <a:solidFill>
                  <a:srgbClr val="FF3300"/>
                </a:solidFill>
              </a:rPr>
              <a:t>ถ้าการกระทำความผิดตามวรรคหนึ่ง (1) มิได้กระทำต่อประชาชน </a:t>
            </a:r>
            <a:r>
              <a:rPr lang="th-TH" sz="1800" dirty="0"/>
              <a:t>แต่เป็นการกระทำต่อบุคคลใดบุคคลหนึ่ง ผู้กระทำ ผู้เผยแพร่หรือส่งต่อซึ่งข้อมูลคอมพิวเตอร์ดังกล่าวต้องระวางโทษจำคุกไม่เกินสามปีหรือปรับไม่เกินหกหมื่นบาท หรือทั้งจำทั้งปรับ </a:t>
            </a:r>
            <a:r>
              <a:rPr lang="th-TH" sz="1800" b="1" dirty="0">
                <a:solidFill>
                  <a:srgbClr val="FF3300"/>
                </a:solidFill>
              </a:rPr>
              <a:t>และให้เป็นความผิดอันยอมความได้</a:t>
            </a:r>
            <a:r>
              <a:rPr lang="th-TH" sz="1800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83402-6715-6DA6-AB4A-1D06273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09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BE97-1DE4-F5DA-5055-9C9FEA64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89" y="428659"/>
            <a:ext cx="7605156" cy="725349"/>
          </a:xfrm>
        </p:spPr>
        <p:txBody>
          <a:bodyPr>
            <a:normAutofit fontScale="90000"/>
          </a:bodyPr>
          <a:lstStyle/>
          <a:p>
            <a:r>
              <a:rPr lang="th-TH" b="1" u="sng" dirty="0">
                <a:solidFill>
                  <a:schemeClr val="bg1"/>
                </a:solidFill>
                <a:cs typeface="+mn-cs"/>
              </a:rPr>
              <a:t>ความผิดอาญาตามพ.ร.บ.คอมพิวเตอร์ฯ ฉบับที่ </a:t>
            </a:r>
            <a:r>
              <a:rPr lang="en-US" b="1" u="sng" dirty="0">
                <a:solidFill>
                  <a:schemeClr val="bg1"/>
                </a:solidFill>
                <a:cs typeface="+mn-cs"/>
              </a:rPr>
              <a:t>2 </a:t>
            </a:r>
            <a:r>
              <a:rPr lang="th-TH" b="1" u="sng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b="1" u="sng" dirty="0">
                <a:solidFill>
                  <a:schemeClr val="bg1"/>
                </a:solidFill>
                <a:cs typeface="+mn-cs"/>
              </a:rPr>
              <a:t>2560)</a:t>
            </a:r>
            <a:endParaRPr lang="th-TH" b="1" u="sng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4087D-41FB-40EF-D50F-FCB0F9488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97" y="1198944"/>
            <a:ext cx="7967049" cy="3511061"/>
          </a:xfrm>
        </p:spPr>
        <p:txBody>
          <a:bodyPr>
            <a:normAutofit fontScale="62500" lnSpcReduction="20000"/>
          </a:bodyPr>
          <a:lstStyle/>
          <a:p>
            <a:r>
              <a:rPr lang="th-TH" sz="3400" dirty="0"/>
              <a:t>รองศาสตราจารย์สาวตรี สุขศรี ให้ความหมาย “อาชญากรรมคอมพิวเตอร์” ไว้ดังนี้ </a:t>
            </a:r>
          </a:p>
          <a:p>
            <a:endParaRPr lang="th-TH" sz="3400" dirty="0"/>
          </a:p>
          <a:p>
            <a:pPr>
              <a:lnSpc>
                <a:spcPct val="120000"/>
              </a:lnSpc>
            </a:pPr>
            <a:r>
              <a:rPr lang="th-TH" sz="3400" dirty="0"/>
              <a:t>ความหมายของอาชญากรรมคอมพิวเตอร์  </a:t>
            </a:r>
            <a:r>
              <a:rPr lang="en-US" sz="3400" dirty="0"/>
              <a:t>(Cyber crime, Computer crime) </a:t>
            </a:r>
            <a:r>
              <a:rPr lang="th-TH" sz="3400" dirty="0"/>
              <a:t>หมายถึง “การกระทำที่ฝ่าฝืนต่อบทบัญญัติแห่งกฎหมาย ไม่ว่าจะเป็นในลักษณะของการใช้คอมพิวเตอร์เป็นเครื่องมือ (</a:t>
            </a:r>
            <a:r>
              <a:rPr lang="en-US" sz="3400" dirty="0"/>
              <a:t>Tool)  </a:t>
            </a:r>
            <a:r>
              <a:rPr lang="th-TH" sz="3400" dirty="0"/>
              <a:t>หรือมีระบบคอมพิวเตอร์สารสนเทศ หรือข้อมูลคอมพิวเตอร์เป็นเป้าหมาย (</a:t>
            </a:r>
            <a:r>
              <a:rPr lang="en-US" sz="3400" dirty="0"/>
              <a:t>Targets) </a:t>
            </a:r>
            <a:r>
              <a:rPr lang="th-TH" sz="3400" dirty="0"/>
              <a:t>ซึ่งจำเป็นต้องอาศัยบุคลากรที่มีความเชี่ยวชาญเข้ามาดำเนินการตั้งแต่การสืบหาตัวผู้กระทำ การแสวงหาพยานหลักฐาน ตลอดจนการนำเสนอ และสืบพยานในชั้นศาล”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sz="3400" dirty="0"/>
              <a:t>สำหรับความผิดตาม พ.ร.บ. คอมฯ นี้ ไม่ต้องมีผู้เสียหาย เจ้าพนักงานตำรวจสามารถดำเนินได้เลย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B22A4-7C9C-C2DC-9713-ED749A43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35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CCB6-CB7B-547E-113E-B601A87F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cs typeface="+mn-cs"/>
              </a:rPr>
              <a:t>ความผิดเกี่ยวกับระบบคอมพิวเตอร์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5141-F48F-BFB0-2965-AF800AB32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5715"/>
            <a:ext cx="4038600" cy="311890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1. </a:t>
            </a:r>
            <a:r>
              <a:rPr lang="th-TH" sz="3100" dirty="0"/>
              <a:t>การกดไลค์ (</a:t>
            </a:r>
            <a:r>
              <a:rPr lang="en-US" sz="3100" dirty="0"/>
              <a:t>Like</a:t>
            </a:r>
            <a:r>
              <a:rPr lang="th-TH" sz="3100" dirty="0"/>
              <a:t>), กดแชร์ (</a:t>
            </a:r>
            <a:r>
              <a:rPr lang="en-US" sz="3100" dirty="0"/>
              <a:t>Share</a:t>
            </a:r>
            <a:r>
              <a:rPr lang="th-TH" sz="3100" dirty="0"/>
              <a:t>)</a:t>
            </a:r>
          </a:p>
          <a:p>
            <a:r>
              <a:rPr lang="en-US" sz="3100" dirty="0"/>
              <a:t>2. </a:t>
            </a:r>
            <a:r>
              <a:rPr lang="th-TH" sz="3100" dirty="0"/>
              <a:t>กรณีที่เป็น แอดม</a:t>
            </a:r>
            <a:r>
              <a:rPr lang="th-TH" sz="3100" dirty="0" err="1"/>
              <a:t>ิน</a:t>
            </a:r>
            <a:r>
              <a:rPr lang="th-TH" sz="3100" dirty="0"/>
              <a:t>เพจ </a:t>
            </a:r>
          </a:p>
          <a:p>
            <a:r>
              <a:rPr lang="en-US" sz="3100" dirty="0"/>
              <a:t>3. </a:t>
            </a:r>
            <a:r>
              <a:rPr lang="th-TH" sz="3100" dirty="0"/>
              <a:t>สิ่งลามกอนาจาร</a:t>
            </a:r>
          </a:p>
          <a:p>
            <a:r>
              <a:rPr lang="en-US" sz="3100" dirty="0"/>
              <a:t>4. </a:t>
            </a:r>
            <a:r>
              <a:rPr lang="th-TH" sz="3100" dirty="0"/>
              <a:t>กรณีที่เกี่ยวข้องกับเด็ก (รูปภาพเด็ก)</a:t>
            </a:r>
          </a:p>
          <a:p>
            <a:r>
              <a:rPr lang="en-US" sz="3100" dirty="0"/>
              <a:t>5. </a:t>
            </a:r>
            <a:r>
              <a:rPr lang="th-TH" sz="3100" dirty="0"/>
              <a:t>ข้อมูลผู้เสียชีวิต</a:t>
            </a:r>
          </a:p>
          <a:p>
            <a:r>
              <a:rPr lang="en-US" sz="3100" dirty="0"/>
              <a:t>6. </a:t>
            </a:r>
            <a:r>
              <a:rPr lang="th-TH" sz="3100" dirty="0"/>
              <a:t>โพสต์ด่าว่าผู้อื่น</a:t>
            </a:r>
          </a:p>
          <a:p>
            <a:endParaRPr lang="th-TH" dirty="0"/>
          </a:p>
          <a:p>
            <a:r>
              <a:rPr lang="th-TH" sz="1400" dirty="0"/>
              <a:t>ที่มา </a:t>
            </a:r>
            <a:r>
              <a:rPr lang="en-US" sz="1400" dirty="0"/>
              <a:t>https://race.nstru.ac.th/home_ex/blog/topic/show/6000</a:t>
            </a:r>
          </a:p>
          <a:p>
            <a:r>
              <a:rPr lang="en-US" sz="1400" dirty="0"/>
              <a:t>https://www.wongnai.com/articles/thai-cyber-law</a:t>
            </a:r>
            <a:endParaRPr lang="th-TH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67D2A-92AE-BBED-98E7-EA0B46230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75715"/>
            <a:ext cx="4038600" cy="3118908"/>
          </a:xfrm>
        </p:spPr>
        <p:txBody>
          <a:bodyPr>
            <a:normAutofit fontScale="77500" lnSpcReduction="20000"/>
          </a:bodyPr>
          <a:lstStyle/>
          <a:p>
            <a:r>
              <a:rPr lang="th-TH" sz="3100" dirty="0"/>
              <a:t>7. ละเมิดลิขสิทธิ์ผู้อื่น</a:t>
            </a:r>
          </a:p>
          <a:p>
            <a:r>
              <a:rPr lang="th-TH" sz="3100" dirty="0"/>
              <a:t>8. ส่งรูปภาพผู้อื่น ในเชิงพาณิชย์</a:t>
            </a:r>
          </a:p>
          <a:p>
            <a:r>
              <a:rPr lang="th-TH" sz="3100" dirty="0"/>
              <a:t>9. การฝากร้าน (รบกวนคนอื่น)</a:t>
            </a:r>
          </a:p>
          <a:p>
            <a:r>
              <a:rPr lang="th-TH" sz="3100" dirty="0"/>
              <a:t>10. ส่งอีเมลขายของ (อีเมล</a:t>
            </a:r>
            <a:r>
              <a:rPr lang="th-TH" sz="3100" dirty="0" err="1"/>
              <a:t>สแ</a:t>
            </a:r>
            <a:r>
              <a:rPr lang="th-TH" sz="3100" dirty="0"/>
              <a:t>ปม)</a:t>
            </a:r>
          </a:p>
          <a:p>
            <a:r>
              <a:rPr lang="th-TH" sz="3100" dirty="0"/>
              <a:t>11. ส่ง </a:t>
            </a:r>
            <a:r>
              <a:rPr lang="en-US" sz="3100" dirty="0"/>
              <a:t>SMS </a:t>
            </a:r>
            <a:r>
              <a:rPr lang="th-TH" sz="3100" dirty="0"/>
              <a:t>โฆษณา ขายของ</a:t>
            </a:r>
          </a:p>
          <a:p>
            <a:r>
              <a:rPr lang="th-TH" sz="3100" dirty="0"/>
              <a:t>12. แสดงความเห็นผิดกฎหมาย</a:t>
            </a:r>
          </a:p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99215-E3B5-153E-F27E-DC682544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16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1" y="-86007"/>
            <a:ext cx="8350869" cy="1092200"/>
          </a:xfrm>
        </p:spPr>
        <p:txBody>
          <a:bodyPr>
            <a:normAutofit fontScale="90000"/>
          </a:bodyPr>
          <a:lstStyle/>
          <a:p>
            <a:r>
              <a:rPr lang="th-TH" u="sng" dirty="0">
                <a:cs typeface="+mn-cs"/>
              </a:rPr>
              <a:t>พระราชบัญญัติว่าด้วยการกระทำความผิดเกี่ยวกับคอมพิวเตอร์ </a:t>
            </a:r>
            <a:br>
              <a:rPr lang="th-TH" u="sng" dirty="0">
                <a:cs typeface="+mn-cs"/>
              </a:rPr>
            </a:br>
            <a:r>
              <a:rPr lang="th-TH" sz="3100" u="sng" dirty="0">
                <a:cs typeface="+mn-cs"/>
              </a:rPr>
              <a:t>(ฉบับที่ </a:t>
            </a:r>
            <a:r>
              <a:rPr lang="en-US" sz="3100" u="sng" dirty="0">
                <a:cs typeface="+mn-cs"/>
              </a:rPr>
              <a:t>2 ) </a:t>
            </a:r>
            <a:r>
              <a:rPr lang="th-TH" sz="3100" u="sng" dirty="0">
                <a:cs typeface="+mn-cs"/>
              </a:rPr>
              <a:t>พ.ศ.</a:t>
            </a:r>
            <a:r>
              <a:rPr lang="en-US" sz="3100" u="sng" dirty="0">
                <a:cs typeface="+mn-cs"/>
              </a:rPr>
              <a:t>2560  </a:t>
            </a:r>
            <a:r>
              <a:rPr lang="th-TH" sz="3100" dirty="0">
                <a:cs typeface="+mn-cs"/>
              </a:rPr>
              <a:t>มาตรา </a:t>
            </a:r>
            <a:r>
              <a:rPr lang="en-US" sz="3100" dirty="0">
                <a:cs typeface="+mn-cs"/>
              </a:rPr>
              <a:t>14, 16</a:t>
            </a:r>
            <a:endParaRPr lang="th-TH" dirty="0"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7383"/>
              </p:ext>
            </p:extLst>
          </p:nvPr>
        </p:nvGraphicFramePr>
        <p:xfrm>
          <a:off x="514350" y="1606153"/>
          <a:ext cx="8033060" cy="3269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09" y="334691"/>
            <a:ext cx="4018621" cy="1028700"/>
          </a:xfrm>
        </p:spPr>
        <p:txBody>
          <a:bodyPr>
            <a:noAutofit/>
          </a:bodyPr>
          <a:lstStyle/>
          <a:p>
            <a:r>
              <a:rPr lang="th-TH" sz="3200" u="sng" dirty="0">
                <a:solidFill>
                  <a:schemeClr val="bg1"/>
                </a:solidFill>
                <a:cs typeface="+mn-cs"/>
              </a:rPr>
              <a:t>ข้อมูลหลอกลวง มาตรา 14 (1) </a:t>
            </a:r>
            <a:br>
              <a:rPr lang="th-TH" sz="2700" u="sng" dirty="0"/>
            </a:br>
            <a:endParaRPr lang="th-TH" sz="27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6803" y="1659351"/>
            <a:ext cx="3036021" cy="2021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2456" y="1538714"/>
            <a:ext cx="4662605" cy="3270095"/>
          </a:xfrm>
          <a:gradFill flip="none" rotWithShape="1">
            <a:gsLst>
              <a:gs pos="16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0" scaled="1"/>
            <a:tileRect/>
          </a:gradFill>
          <a:ln/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 prst="angle"/>
            <a:bevelB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</a:rPr>
              <a:t>บิดเบือนต่อความเป็นจริง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</a:rPr>
              <a:t>- ปลอมทั้งหมดหรือบางส่วน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</a:rPr>
              <a:t>- ข้อมูลที่เป็นเท็จโดยมีลักษณะที่น่าจะก่อให้เกิดความเสียหายแก่ประชาชน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</a:rPr>
              <a:t>- ต้องไม่ใช่ความผิดฐานหมิ่นประมาทตามประมวลกฎหมายอาญามาตรา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</a:rPr>
              <a:t>326,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</a:rPr>
              <a:t>มาตรา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</a:rPr>
              <a:t>328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</a:rPr>
              <a:t>- กระทำโดยเจตนา</a:t>
            </a:r>
          </a:p>
          <a:p>
            <a:pPr marL="214313" indent="-214313">
              <a:buFontTx/>
              <a:buChar char="-"/>
            </a:pPr>
            <a:r>
              <a:rPr lang="th-TH" sz="15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56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741"/>
            <a:ext cx="8229600" cy="857250"/>
          </a:xfrm>
        </p:spPr>
        <p:txBody>
          <a:bodyPr>
            <a:no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cs typeface="+mn-cs"/>
              </a:rPr>
              <a:t>กรณีใดบ้างเป็นการให้ข้อมูลหลอกลวง แล้วผิดมาตรา </a:t>
            </a:r>
            <a:r>
              <a:rPr lang="en-US" sz="3200" b="1" u="sng" dirty="0">
                <a:solidFill>
                  <a:schemeClr val="bg1"/>
                </a:solidFill>
                <a:cs typeface="+mn-cs"/>
              </a:rPr>
              <a:t>14 (1)</a:t>
            </a:r>
            <a:endParaRPr lang="th-TH" sz="3200" b="1" u="sng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1504" r="-2592" b="-1447"/>
          <a:stretch/>
        </p:blipFill>
        <p:spPr>
          <a:xfrm>
            <a:off x="6873096" y="2844304"/>
            <a:ext cx="2056210" cy="205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0186" y="2237470"/>
            <a:ext cx="3746897" cy="2107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1" y="1549401"/>
            <a:ext cx="1792769" cy="119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53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09" y="334691"/>
            <a:ext cx="4018621" cy="1028700"/>
          </a:xfrm>
        </p:spPr>
        <p:txBody>
          <a:bodyPr>
            <a:noAutofit/>
          </a:bodyPr>
          <a:lstStyle/>
          <a:p>
            <a:r>
              <a:rPr lang="th-TH" sz="2700" u="sng" dirty="0">
                <a:solidFill>
                  <a:schemeClr val="bg1"/>
                </a:solidFill>
                <a:cs typeface="+mn-cs"/>
              </a:rPr>
              <a:t>ข้อมูลเท็จ มาตรา </a:t>
            </a:r>
            <a:r>
              <a:rPr lang="en-US" sz="2700" u="sng" dirty="0">
                <a:solidFill>
                  <a:schemeClr val="bg1"/>
                </a:solidFill>
                <a:cs typeface="+mn-cs"/>
              </a:rPr>
              <a:t>14</a:t>
            </a:r>
            <a:r>
              <a:rPr lang="th-TH" sz="2700" u="sng" dirty="0">
                <a:solidFill>
                  <a:schemeClr val="bg1"/>
                </a:solidFill>
                <a:cs typeface="+mn-cs"/>
              </a:rPr>
              <a:t> (</a:t>
            </a:r>
            <a:r>
              <a:rPr lang="en-US" sz="2700" u="sng" dirty="0">
                <a:solidFill>
                  <a:schemeClr val="bg1"/>
                </a:solidFill>
                <a:cs typeface="+mn-cs"/>
              </a:rPr>
              <a:t>2</a:t>
            </a:r>
            <a:r>
              <a:rPr lang="th-TH" sz="2700" u="sng" dirty="0">
                <a:solidFill>
                  <a:schemeClr val="bg1"/>
                </a:solidFill>
                <a:cs typeface="+mn-cs"/>
              </a:rPr>
              <a:t>) </a:t>
            </a:r>
            <a:br>
              <a:rPr lang="th-TH" sz="2700" u="sng" dirty="0"/>
            </a:br>
            <a:endParaRPr lang="th-TH" sz="27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024195" y="1363392"/>
            <a:ext cx="4662605" cy="3403872"/>
          </a:xfrm>
          <a:gradFill flip="none" rotWithShape="1">
            <a:gsLst>
              <a:gs pos="65000">
                <a:srgbClr val="FF0066"/>
              </a:gs>
              <a:gs pos="74000">
                <a:srgbClr val="92D050"/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0" scaled="1"/>
            <a:tileRect/>
          </a:gradFill>
          <a:ln/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 prst="angle"/>
            <a:bevelB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</a:rPr>
              <a:t>- นำเข้าข้อมูลอันเป็นเท็จ โดยประการที่น่าจะเกิดความเสียหาย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</a:rPr>
              <a:t>- การรักษาความปลอดภัยของประเทศ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</a:rPr>
              <a:t>- ความปลอดภัยสาธารณะ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</a:rPr>
              <a:t>- ความมั่นคงทางเศรษฐกิจ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</a:rPr>
              <a:t>- ก่อให้เกิดความตื่นตระหนกแก่ประชาชน</a:t>
            </a:r>
          </a:p>
          <a:p>
            <a:pPr marL="214313" indent="-214313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</a:rPr>
              <a:t>- กระทำโดยเจตนา</a:t>
            </a:r>
          </a:p>
          <a:p>
            <a:pPr marL="214313" indent="-214313">
              <a:buFontTx/>
              <a:buChar char="-"/>
            </a:pPr>
            <a:endParaRPr lang="th-TH" sz="1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2" y="1571330"/>
            <a:ext cx="3768323" cy="24989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697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09" y="334691"/>
            <a:ext cx="5522075" cy="1028700"/>
          </a:xfrm>
        </p:spPr>
        <p:txBody>
          <a:bodyPr>
            <a:noAutofit/>
          </a:bodyPr>
          <a:lstStyle/>
          <a:p>
            <a:r>
              <a:rPr lang="th-TH" sz="3200" u="sng" dirty="0">
                <a:solidFill>
                  <a:schemeClr val="bg1"/>
                </a:solidFill>
                <a:cs typeface="+mn-cs"/>
              </a:rPr>
              <a:t>ก่อให้เกิดความตื่นตระหนกแก่ประชาชน</a:t>
            </a:r>
            <a:br>
              <a:rPr lang="th-TH" sz="2700" u="sng" dirty="0"/>
            </a:br>
            <a:endParaRPr lang="th-TH" sz="27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609" y="2050595"/>
            <a:ext cx="3939182" cy="231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0" y="1280032"/>
            <a:ext cx="3875153" cy="258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5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300" b="1" u="sng" dirty="0">
                <a:cs typeface="+mn-cs"/>
              </a:rPr>
              <a:t>ข้อมูลสำคัญ มาตรา </a:t>
            </a:r>
            <a:r>
              <a:rPr lang="en-US" sz="3300" b="1" u="sng" dirty="0">
                <a:cs typeface="+mn-cs"/>
              </a:rPr>
              <a:t>14 (3)</a:t>
            </a:r>
            <a:br>
              <a:rPr lang="en-US" sz="3300" b="1" u="sng" dirty="0">
                <a:cs typeface="+mn-cs"/>
              </a:rPr>
            </a:br>
            <a:r>
              <a:rPr lang="th-TH" sz="3300" b="1" u="sng" dirty="0">
                <a:cs typeface="+mn-cs"/>
              </a:rPr>
              <a:t>เกี่ยวกับการรักษาความมั่นคงและความปลอดภัยของประเทศ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414532"/>
              </p:ext>
            </p:extLst>
          </p:nvPr>
        </p:nvGraphicFramePr>
        <p:xfrm>
          <a:off x="514350" y="1606153"/>
          <a:ext cx="7598569" cy="273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1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1A8D-61BF-46E0-953C-C3B4809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93" y="361946"/>
            <a:ext cx="7423099" cy="76352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th-TH" dirty="0">
                <a:cs typeface="+mn-cs"/>
              </a:rPr>
              <a:t>ความรู้เบื้องต้นเกี่ยวกับกฎหมายอาญา และกฎหมายที่เกี่ยวข้อง</a:t>
            </a:r>
            <a:endParaRPr lang="th-TH" b="1" dirty="0"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C81F48-0371-4377-A9FC-C31E91A93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626986"/>
              </p:ext>
            </p:extLst>
          </p:nvPr>
        </p:nvGraphicFramePr>
        <p:xfrm>
          <a:off x="463550" y="1349374"/>
          <a:ext cx="8552859" cy="357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9E58F8F-1285-E0E2-500D-85CE3731A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98" y="-30642"/>
            <a:ext cx="1237595" cy="12375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E4B44-BE4D-A998-1451-5A44A4BE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84" y="45947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th-TH" sz="3600" b="1" u="sng" dirty="0">
                <a:solidFill>
                  <a:schemeClr val="bg1"/>
                </a:solidFill>
                <a:cs typeface="+mn-cs"/>
              </a:rPr>
              <a:t>ข้อมูลลามกและเป็นข้อมูลที่ประชาชนเข้าถึงได้ มาตรา 14 (4)</a:t>
            </a:r>
            <a:br>
              <a:rPr lang="th-TH" dirty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9216" y="1408851"/>
            <a:ext cx="2737247" cy="273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77832" y="1749028"/>
            <a:ext cx="4436952" cy="3394472"/>
          </a:xfrm>
        </p:spPr>
        <p:txBody>
          <a:bodyPr>
            <a:normAutofit/>
          </a:bodyPr>
          <a:lstStyle/>
          <a:p>
            <a:r>
              <a:rPr lang="th-TH" sz="2400" dirty="0"/>
              <a:t>การส่งภาพลามกอนาจาร ภาพโป๊ เปลือย ไปใน</a:t>
            </a:r>
            <a:r>
              <a:rPr lang="th-TH" sz="2400" dirty="0" err="1"/>
              <a:t>เวป</a:t>
            </a:r>
            <a:r>
              <a:rPr lang="th-TH" sz="2400" dirty="0"/>
              <a:t>ไซ</a:t>
            </a:r>
            <a:r>
              <a:rPr lang="th-TH" sz="2400" dirty="0" err="1"/>
              <a:t>ต์</a:t>
            </a:r>
            <a:r>
              <a:rPr lang="th-TH" sz="2400" dirty="0"/>
              <a:t> </a:t>
            </a:r>
            <a:r>
              <a:rPr lang="th-TH" b="1" u="sng" dirty="0"/>
              <a:t>ที่ประชาชนเข้าถึงได้</a:t>
            </a:r>
            <a:endParaRPr lang="th-TH" sz="24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63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cs typeface="+mn-cs"/>
              </a:rPr>
              <a:t>ข้อมูลลามกและเป็นข้อมูลที่ประชาชนเข้าถึงได้ มาตรา 14 (4)</a:t>
            </a:r>
            <a:endParaRPr lang="th-TH" sz="3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33900" y="1914607"/>
            <a:ext cx="4038600" cy="2195666"/>
          </a:xfrm>
        </p:spPr>
        <p:txBody>
          <a:bodyPr>
            <a:normAutofit/>
          </a:bodyPr>
          <a:lstStyle/>
          <a:p>
            <a:r>
              <a:rPr lang="th-TH" sz="2700" b="1" dirty="0"/>
              <a:t>ทำให้เกิดความเสียหาย หรือไม่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48" y="1797041"/>
            <a:ext cx="2521743" cy="1313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416" y="3373694"/>
            <a:ext cx="2356696" cy="1319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6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u="sng" dirty="0">
                <a:solidFill>
                  <a:schemeClr val="bg1"/>
                </a:solidFill>
                <a:cs typeface="+mn-cs"/>
              </a:rPr>
              <a:t>ภาพตัดต่อ มาตรา </a:t>
            </a:r>
            <a:r>
              <a:rPr lang="en-US" sz="3600" b="1" u="sng" dirty="0">
                <a:solidFill>
                  <a:schemeClr val="bg1"/>
                </a:solidFill>
                <a:cs typeface="+mn-cs"/>
              </a:rPr>
              <a:t>16</a:t>
            </a:r>
            <a:endParaRPr lang="th-TH" sz="3600" b="1" u="sng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7926"/>
            <a:ext cx="4038600" cy="3394472"/>
          </a:xfrm>
        </p:spPr>
        <p:txBody>
          <a:bodyPr/>
          <a:lstStyle/>
          <a:p>
            <a:r>
              <a:rPr lang="th-TH" sz="2700" b="1" dirty="0"/>
              <a:t>ทำให้เกิดความเสียหาย หรือไม่</a:t>
            </a:r>
          </a:p>
          <a:p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2" y="1336346"/>
            <a:ext cx="3557588" cy="3567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341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B1F7-AB2A-4906-909F-AEA70C33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35" y="497182"/>
            <a:ext cx="7171513" cy="763526"/>
          </a:xfrm>
        </p:spPr>
        <p:txBody>
          <a:bodyPr>
            <a:normAutofit/>
          </a:bodyPr>
          <a:lstStyle/>
          <a:p>
            <a:r>
              <a:rPr lang="th-TH" sz="3200" b="1" u="sng" dirty="0">
                <a:cs typeface="+mn-cs"/>
              </a:rPr>
              <a:t>ขั้นตอนและกระบวนการดำเนินคดีอาญา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33D41D-BD12-4BD4-B1F8-5D7204912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80889"/>
              </p:ext>
            </p:extLst>
          </p:nvPr>
        </p:nvGraphicFramePr>
        <p:xfrm>
          <a:off x="-63374" y="1260708"/>
          <a:ext cx="889050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C6ACA6A-5500-7800-0EEB-D3942CFEB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77" y="23113"/>
            <a:ext cx="1237595" cy="12375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18C9D-995A-E601-EC4B-5D2F90A0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04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20196-9782-215D-3882-D5193411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+mn-cs"/>
              </a:rPr>
              <a:t>การดำเนินคดีอาญา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FFFEC-2804-3F1D-AC23-22A73A3B1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u="sng" dirty="0"/>
              <a:t>ความผิดต่อส่วนตัว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20D95-FFC3-06D3-BCB3-6CB9A56F6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ผู้เสียหายต้องรีบไปแจ้งความร้องทุกข์ภายในเวลา </a:t>
            </a:r>
            <a:r>
              <a:rPr lang="en-US" dirty="0"/>
              <a:t>3 </a:t>
            </a:r>
            <a:r>
              <a:rPr lang="th-TH" dirty="0"/>
              <a:t>เดือนนับแต่รู้เรื่องและรู้ตัวผู้กระทำความผิด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CBEA55-16B6-F0BB-97C5-79A02703C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h-TH" u="sng" dirty="0"/>
              <a:t>ความผิดอาญาแผ่นดิน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0E04A6-D523-A28F-5D1B-C1CC127A6E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แค่มีคำกล่าวโทษ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พนักงานอัยการฟ้องคดี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16007-AE64-B9C0-AFDA-8A62456D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81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8B2B-9291-4BE4-A40A-FADCAE7A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99" y="237034"/>
            <a:ext cx="8259098" cy="76352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cs typeface="+mn-cs"/>
              </a:rPr>
              <a:t>                  </a:t>
            </a:r>
            <a:r>
              <a:rPr lang="th-TH" sz="4000" b="1" dirty="0">
                <a:cs typeface="+mn-cs"/>
              </a:rPr>
              <a:t>เอกสารอ้างอิง</a:t>
            </a:r>
            <a:endParaRPr lang="th-TH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BE19-74C9-4A5A-98DD-4FB71D76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1349477"/>
            <a:ext cx="8647112" cy="3794023"/>
          </a:xfrm>
        </p:spPr>
        <p:txBody>
          <a:bodyPr>
            <a:normAutofit fontScale="85000" lnSpcReduction="10000"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sz="19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เกียรติขจร </a:t>
            </a:r>
            <a:r>
              <a:rPr lang="th-TH" sz="1900" b="1" spc="-3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วัจ</a:t>
            </a:r>
            <a:r>
              <a:rPr lang="th-TH" sz="19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นะสวัสดิ์, </a:t>
            </a:r>
            <a:r>
              <a:rPr lang="th-TH" sz="1900" b="1" i="1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คำอธิบายรายวิชากฎหมายอาญา ภาค 1 </a:t>
            </a:r>
            <a:r>
              <a:rPr lang="th-TH" sz="19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(เล่ม </a:t>
            </a:r>
            <a:r>
              <a:rPr lang="en-US" sz="19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1, </a:t>
            </a:r>
            <a:r>
              <a:rPr lang="th-TH" sz="19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พิมพ์ครั้งที่ 11,</a:t>
            </a:r>
            <a:r>
              <a:rPr lang="th-TH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สำนักพิมพ์กรุงสยามพับ</a:t>
            </a:r>
            <a:r>
              <a:rPr lang="th-TH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ลิช</a:t>
            </a:r>
            <a:r>
              <a:rPr lang="th-TH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ชิ่ง 2562).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5945" algn="l"/>
                <a:tab pos="740410" algn="l"/>
                <a:tab pos="914400" algn="l"/>
                <a:tab pos="1088390" algn="l"/>
                <a:tab pos="1261745" algn="l"/>
              </a:tabLst>
            </a:pPr>
            <a:r>
              <a:rPr lang="th-TH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ทวีเกียรติ มีนะ</a:t>
            </a:r>
            <a:r>
              <a:rPr lang="th-TH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กนิษฐ</a:t>
            </a:r>
            <a:r>
              <a:rPr lang="th-TH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และรณกรณ์ บุญมี, </a:t>
            </a:r>
            <a:r>
              <a:rPr lang="th-TH" sz="19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คำอธิบายกฎหมายอาญา ภาคทั่วไป</a:t>
            </a:r>
            <a:r>
              <a:rPr lang="en-US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 (</a:t>
            </a:r>
            <a:r>
              <a:rPr lang="th-TH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พิมพ์ </a:t>
            </a:r>
            <a:r>
              <a:rPr lang="th-TH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ครั้งที่ </a:t>
            </a:r>
            <a:r>
              <a:rPr lang="en-US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22 </a:t>
            </a:r>
            <a:r>
              <a:rPr lang="th-TH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สำนักพิมพ์วิญญูชน </a:t>
            </a:r>
            <a:r>
              <a:rPr lang="en-US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2564).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5945" algn="l"/>
                <a:tab pos="740410" algn="l"/>
                <a:tab pos="914400" algn="l"/>
                <a:tab pos="1088390" algn="l"/>
                <a:tab pos="1261745" algn="l"/>
              </a:tabLst>
            </a:pPr>
            <a:r>
              <a:rPr lang="th-TH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ทวีเกียรติ มีนะ</a:t>
            </a:r>
            <a:r>
              <a:rPr lang="th-TH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กนิษฐ</a:t>
            </a:r>
            <a:r>
              <a:rPr lang="th-TH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และรณกรณ์ บุญมี, </a:t>
            </a:r>
            <a:r>
              <a:rPr lang="th-TH" sz="19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คำอธิบายกฎหมายอาญา ภาคความผิดและลหุโทษ </a:t>
            </a:r>
            <a:r>
              <a:rPr lang="en-US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(</a:t>
            </a:r>
            <a:r>
              <a:rPr lang="th-TH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พิมพ์ครั้งที่ </a:t>
            </a:r>
            <a:r>
              <a:rPr lang="en-US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18</a:t>
            </a:r>
            <a:r>
              <a:rPr lang="th-TH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 สำนักพิมพ์วิญญูชน</a:t>
            </a:r>
            <a:r>
              <a:rPr lang="en-US" sz="19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 2564).</a:t>
            </a:r>
            <a:endParaRPr lang="th-TH" sz="2100" b="1" dirty="0"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h-TH" sz="1900" b="1" dirty="0">
                <a:latin typeface="Angsana New" panose="02020603050405020304" pitchFamily="18" charset="-34"/>
              </a:rPr>
              <a:t>ประมวลกฎหมายอาญา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1900" b="1" dirty="0">
                <a:latin typeface="Angsana New" panose="02020603050405020304" pitchFamily="18" charset="-34"/>
              </a:rPr>
              <a:t>ประมวลกฎหมายวิธีพิจารณาความอาญา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1900" b="1" dirty="0">
                <a:latin typeface="Angsana New" panose="02020603050405020304" pitchFamily="18" charset="-34"/>
              </a:rPr>
              <a:t>พระราชบัญญัติว่าด้วยการกระทำความผิดเกี่ยวกับคอมพิวเตอร์ พ.ศ. </a:t>
            </a:r>
            <a:r>
              <a:rPr lang="en-US" sz="1900" b="1" dirty="0">
                <a:latin typeface="Angsana New" panose="02020603050405020304" pitchFamily="18" charset="-34"/>
              </a:rPr>
              <a:t>2550 </a:t>
            </a:r>
            <a:r>
              <a:rPr lang="th-TH" sz="1900" b="1" dirty="0">
                <a:latin typeface="Angsana New" panose="02020603050405020304" pitchFamily="18" charset="-34"/>
              </a:rPr>
              <a:t>(แก้ไขเพิ่มเติม ปีพ.ศ.</a:t>
            </a:r>
            <a:r>
              <a:rPr lang="en-US" sz="1900" b="1" dirty="0">
                <a:latin typeface="Angsana New" panose="02020603050405020304" pitchFamily="18" charset="-34"/>
              </a:rPr>
              <a:t>2560)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1900" b="1" dirty="0">
                <a:latin typeface="Angsana New" panose="02020603050405020304" pitchFamily="18" charset="-34"/>
              </a:rPr>
              <a:t>พระราชบัญญัติว่าด้วยคุ้มครองผู้บริโภค พ.ศ. 2522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1900" b="1" dirty="0"/>
              <a:t>พระราชบัญญัติคุ้มครองแรงงาน พ.ศ.</a:t>
            </a:r>
            <a:r>
              <a:rPr lang="en-US" sz="1900" b="1" dirty="0"/>
              <a:t> </a:t>
            </a:r>
            <a:r>
              <a:rPr lang="en-US" sz="1300" b="1" dirty="0"/>
              <a:t>2541</a:t>
            </a:r>
            <a:endParaRPr lang="th-TH" sz="1300" b="1" dirty="0">
              <a:latin typeface="Angsana New" panose="02020603050405020304" pitchFamily="18" charset="-34"/>
            </a:endParaRPr>
          </a:p>
          <a:p>
            <a:r>
              <a:rPr lang="th-TH" sz="1800" b="1" dirty="0"/>
              <a:t>สื่อออนไลน์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https://www.matichon.co.th/local/crime/news_3407013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https://race.nstru.ac.th/home_ex/blog/topic/show/6000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https://www.wongnai.com/articles/thai-cyber-law</a:t>
            </a:r>
            <a:endParaRPr lang="th-TH" sz="1400" dirty="0"/>
          </a:p>
          <a:p>
            <a:pPr>
              <a:buFont typeface="Wingdings" panose="05000000000000000000" pitchFamily="2" charset="2"/>
              <a:buChar char="Ø"/>
            </a:pPr>
            <a:endParaRPr lang="th-TH" sz="2000" b="1" dirty="0"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h-TH" sz="2000" b="1" dirty="0">
              <a:latin typeface="Angsana New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35A9B-8EF8-C560-623F-D667858A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1" y="0"/>
            <a:ext cx="1237595" cy="12375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3EDF6-5AB4-4A5D-71CB-98AFCEF7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73" y="603390"/>
            <a:ext cx="7202456" cy="786926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+mn-cs"/>
              </a:rPr>
              <a:t>การใช้กฎหมายอาญา</a:t>
            </a:r>
            <a:endParaRPr lang="en-US" sz="4000" b="1" dirty="0">
              <a:latin typeface="AngsanaUPC" panose="02020603050405020304" pitchFamily="18" charset="-34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th-TH" sz="4500" b="1" dirty="0"/>
          </a:p>
          <a:p>
            <a:r>
              <a:rPr lang="th-TH" sz="4500" b="1" dirty="0">
                <a:latin typeface="AngsanaUPC" panose="02020603050405020304" pitchFamily="18" charset="-34"/>
              </a:rPr>
              <a:t>รัฐธรรมนูญแห่งราชอาณาจักรไทย พุทธศักราช 2560 มาตรา 29 วรรคหนึ่ง </a:t>
            </a:r>
            <a:r>
              <a:rPr lang="th-TH" sz="4500" dirty="0">
                <a:latin typeface="AngsanaUPC" panose="02020603050405020304" pitchFamily="18" charset="-34"/>
              </a:rPr>
              <a:t>บัญญัติว่า “บุคคลไม่ต้องรับโทษอาญา เว้นแต่ได้</a:t>
            </a:r>
            <a:r>
              <a:rPr lang="th-TH" sz="4500" dirty="0" err="1">
                <a:latin typeface="AngsanaUPC" panose="02020603050405020304" pitchFamily="18" charset="-34"/>
              </a:rPr>
              <a:t>กระทํา</a:t>
            </a:r>
            <a:r>
              <a:rPr lang="th-TH" sz="4500" dirty="0">
                <a:latin typeface="AngsanaUPC" panose="02020603050405020304" pitchFamily="18" charset="-34"/>
              </a:rPr>
              <a:t>การอันกฎหมายที่ใช้อยู่</a:t>
            </a:r>
            <a:r>
              <a:rPr lang="th-TH" sz="4500" b="1" u="sng" dirty="0">
                <a:latin typeface="AngsanaUPC" panose="02020603050405020304" pitchFamily="18" charset="-34"/>
              </a:rPr>
              <a:t>ในเวลาที่</a:t>
            </a:r>
            <a:r>
              <a:rPr lang="th-TH" sz="4500" b="1" u="sng" dirty="0" err="1">
                <a:latin typeface="AngsanaUPC" panose="02020603050405020304" pitchFamily="18" charset="-34"/>
              </a:rPr>
              <a:t>กระทํา</a:t>
            </a:r>
            <a:r>
              <a:rPr lang="th-TH" sz="4500" dirty="0">
                <a:latin typeface="AngsanaUPC" panose="02020603050405020304" pitchFamily="18" charset="-34"/>
              </a:rPr>
              <a:t>นั้นบัญญัติ</a:t>
            </a:r>
            <a:r>
              <a:rPr lang="th-TH" sz="4500" b="1" u="sng" dirty="0">
                <a:latin typeface="AngsanaUPC" panose="02020603050405020304" pitchFamily="18" charset="-34"/>
              </a:rPr>
              <a:t>เป็นความผิดและ</a:t>
            </a:r>
            <a:r>
              <a:rPr lang="th-TH" sz="4500" b="1" u="sng" dirty="0" err="1">
                <a:latin typeface="AngsanaUPC" panose="02020603050405020304" pitchFamily="18" charset="-34"/>
              </a:rPr>
              <a:t>กําหนด</a:t>
            </a:r>
            <a:r>
              <a:rPr lang="th-TH" sz="4500" b="1" u="sng" dirty="0">
                <a:latin typeface="AngsanaUPC" panose="02020603050405020304" pitchFamily="18" charset="-34"/>
              </a:rPr>
              <a:t>โทษไว้</a:t>
            </a:r>
            <a:r>
              <a:rPr lang="th-TH" sz="4500" dirty="0">
                <a:latin typeface="AngsanaUPC" panose="02020603050405020304" pitchFamily="18" charset="-34"/>
              </a:rPr>
              <a:t> และโทษที่จะลงแก่บุคคลนั้นจะหนักกว่าโทษที่บัญญัติไว้ในกฎหมายที่ใช้อยู่ในเวลาที่</a:t>
            </a:r>
            <a:r>
              <a:rPr lang="th-TH" sz="4500" dirty="0" err="1">
                <a:latin typeface="AngsanaUPC" panose="02020603050405020304" pitchFamily="18" charset="-34"/>
              </a:rPr>
              <a:t>กระทํ</a:t>
            </a:r>
            <a:r>
              <a:rPr lang="th-TH" sz="4500" dirty="0">
                <a:latin typeface="AngsanaUPC" panose="02020603050405020304" pitchFamily="18" charset="-34"/>
              </a:rPr>
              <a:t>าความผิดมิได้”</a:t>
            </a:r>
          </a:p>
          <a:p>
            <a:endParaRPr lang="th-TH" sz="4500" b="1" dirty="0"/>
          </a:p>
          <a:p>
            <a:r>
              <a:rPr lang="th-TH" sz="4500" b="1" dirty="0"/>
              <a:t>ประมวลกฎหมายอาญา มาตรา </a:t>
            </a:r>
            <a:r>
              <a:rPr lang="en-US" sz="4500" b="1" dirty="0"/>
              <a:t>2</a:t>
            </a:r>
            <a:r>
              <a:rPr lang="en-US" sz="4500" dirty="0"/>
              <a:t> </a:t>
            </a:r>
            <a:r>
              <a:rPr lang="th-TH" sz="4500" b="1" dirty="0"/>
              <a:t>วรรคหนึ่ง</a:t>
            </a:r>
            <a:r>
              <a:rPr lang="en-US" sz="4500" b="1" dirty="0"/>
              <a:t> </a:t>
            </a:r>
            <a:r>
              <a:rPr lang="en-US" sz="4500" dirty="0"/>
              <a:t>“</a:t>
            </a:r>
            <a:r>
              <a:rPr lang="th-TH" sz="4500" dirty="0"/>
              <a:t>บุคคลจักต้องรับ</a:t>
            </a:r>
            <a:r>
              <a:rPr lang="th-TH" sz="4500" b="1" u="sng" dirty="0"/>
              <a:t>โทษในทางอาญา</a:t>
            </a:r>
            <a:r>
              <a:rPr lang="th-TH" sz="4500" dirty="0"/>
              <a:t>ต่อเมื่อได้กระทำการอัน</a:t>
            </a:r>
            <a:r>
              <a:rPr lang="th-TH" sz="4500" b="1" u="sng" dirty="0"/>
              <a:t>กฎหมายที่ใช้ในขณะกระทำ</a:t>
            </a:r>
            <a:r>
              <a:rPr lang="th-TH" sz="4500" dirty="0"/>
              <a:t>นั้น</a:t>
            </a:r>
            <a:r>
              <a:rPr lang="th-TH" sz="4500" b="1" u="sng" dirty="0"/>
              <a:t>บัญญัติเป็นความผิด</a:t>
            </a:r>
            <a:r>
              <a:rPr lang="th-TH" sz="4500" dirty="0"/>
              <a:t>และ</a:t>
            </a:r>
            <a:r>
              <a:rPr lang="th-TH" sz="4500" b="1" u="sng" dirty="0"/>
              <a:t>กำหนดโทษไว้</a:t>
            </a:r>
            <a:r>
              <a:rPr lang="th-TH" sz="4500" dirty="0"/>
              <a:t> และโทษที่จะลงแก่ผู้กระทำความผิดนั้น ต้องเป็นโทษที่บัญญัติไว้ในกฎหมาย”</a:t>
            </a:r>
            <a:endParaRPr lang="en-US" sz="45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1196" y="155014"/>
            <a:ext cx="841838" cy="8418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45C5F-703B-CDDC-B8E6-888D9160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127E-B281-4DF2-A9EB-CCD7E61B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การบังคับใช้โทษทางอาญา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C802BC9-E014-436B-83F8-AB3A358E28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6980" y="1530035"/>
          <a:ext cx="7684569" cy="324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8C6D1-65CC-BEA8-9DCA-DF6D60A6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4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2707-D30B-409E-9D47-63D51000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โครงสร้างความรับผิดทางอาญา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A80FF4-FB5E-4B29-BF73-0FFB1716F3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550" y="1349375"/>
          <a:ext cx="8454113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5960-4FF6-D49F-1C5E-FEA13F60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4232</Words>
  <Application>Microsoft Office PowerPoint</Application>
  <PresentationFormat>On-screen Show (16:9)</PresentationFormat>
  <Paragraphs>373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Angsana New</vt:lpstr>
      <vt:lpstr>AngsanaUPC</vt:lpstr>
      <vt:lpstr>Arial</vt:lpstr>
      <vt:lpstr>Calibri</vt:lpstr>
      <vt:lpstr>TH SarabunPSK</vt:lpstr>
      <vt:lpstr>Wingdings</vt:lpstr>
      <vt:lpstr>Office Theme</vt:lpstr>
      <vt:lpstr>กฎหมายอาญาที่ควรรู้สำหรับผู้ประกอบการค้าออนไลน์</vt:lpstr>
      <vt:lpstr>หัวข้อการบรรยาย</vt:lpstr>
      <vt:lpstr>กฎหมายอาญากับกฎหมายแพ่ง</vt:lpstr>
      <vt:lpstr>ผู้ประกอบการ</vt:lpstr>
      <vt:lpstr> </vt:lpstr>
      <vt:lpstr> ความรู้เบื้องต้นเกี่ยวกับกฎหมายอาญา และกฎหมายที่เกี่ยวข้อง</vt:lpstr>
      <vt:lpstr>การใช้กฎหมายอาญา</vt:lpstr>
      <vt:lpstr>การบังคับใช้โทษทางอาญา</vt:lpstr>
      <vt:lpstr>โครงสร้างความรับผิดทางอาญา</vt:lpstr>
      <vt:lpstr>พื้นฐานของการใช้กฎหมายอาญา 3 ประการ</vt:lpstr>
      <vt:lpstr>การลงโทษบุคคลใดต้องมีกฎหมายบัญญัติเป็นความผิดและกำหนดโทษไว้</vt:lpstr>
      <vt:lpstr>หากมีการบัญญัติไว้แล้วต้องแปล ตีความกฎหมายโดยเคร่งครัด </vt:lpstr>
      <vt:lpstr>หลักกฎหมายอาญาไม่มีผลย้อนหลัง มีข้อยกเว้น คือ</vt:lpstr>
      <vt:lpstr>ความรับผิดทางอาญา</vt:lpstr>
      <vt:lpstr>องค์ประกอบความผิดทางอาญา</vt:lpstr>
      <vt:lpstr>โทษทางอาญา ตามประมวลกฎหมายอาญา มาตรา 18</vt:lpstr>
      <vt:lpstr>ประเด็นปัญหาสำคัญในการพิจารณา </vt:lpstr>
      <vt:lpstr>การพิจารณาการลงโทษนิติบุคคลในประเทศไทย</vt:lpstr>
      <vt:lpstr>ประเภทของคดีอาญา</vt:lpstr>
      <vt:lpstr>คดีความผิดอาญาแผ่นดิน</vt:lpstr>
      <vt:lpstr>คดีความผิดอันยอมความได้</vt:lpstr>
      <vt:lpstr>ตัวอย่าง ความผิดเกี่ยวกับทรัพย์</vt:lpstr>
      <vt:lpstr>ความผิดเกี่ยวกับทรัพย์ (ฉ้อโกง)</vt:lpstr>
      <vt:lpstr>ความผิดเกี่ยวกับชื่อเสียง</vt:lpstr>
      <vt:lpstr>มาตรา 335 (11)  ลักทรัพย์นายจ้าง</vt:lpstr>
      <vt:lpstr>เมื่อลูกจ้างลักทรัพย์ของนายจ้าง </vt:lpstr>
      <vt:lpstr>ตัวอย่างกรณีศึกษา ที่ 1 คดีลักทรัพย์นายจ้าง ตามประมวลกฎหมายอาญา มาตรา 335 (11)</vt:lpstr>
      <vt:lpstr>มาตรา 352  ยักยอกทรัพย์</vt:lpstr>
      <vt:lpstr>  ยักยอกทรัพย์ของนายจ้าง</vt:lpstr>
      <vt:lpstr>ตัวอย่างกรณีศึกษา ที่ 2 คดียักยอกทรัพย์นายจ้าง ตามประมวลกฎหมายอาญา มาตรา 352</vt:lpstr>
      <vt:lpstr>มาตรา 341  ฉ้อโกง</vt:lpstr>
      <vt:lpstr>       ความผิดฐานฉ้อโกง  องค์ประกอบความผิด</vt:lpstr>
      <vt:lpstr>ตัวอย่างกรณีศึกษา ที่ 3 คดีฉ้อโกง ตามประมวลกฎหมายอาญา มาตรา 341</vt:lpstr>
      <vt:lpstr>มาตรา 343  ฉ้อโกงประชาชน</vt:lpstr>
      <vt:lpstr> ความผิดฐานฉ้อโกงประชาชน  </vt:lpstr>
      <vt:lpstr>ตัวอย่างกรณีศึกษา ที่ 4 คดีฉ้อโกงประชาชน ตามประมวลกฎหมายอาญา   มาตรา 343</vt:lpstr>
      <vt:lpstr> ย้อนคดี ‘แหลมเกต’ บุฟเฟต์ดัง หลอกขาย Voucher ก่อนเทลูกค้า เจอคุก 1,446 ปี ที่มา https://www.matichon.co.th/local/crime/news_3407013 </vt:lpstr>
      <vt:lpstr>มาตรา 344  ฉ้อโกงแรงงาน</vt:lpstr>
      <vt:lpstr>ความผิดฐานฉ้อโกงแรงงาน องค์ประกอบความผิด</vt:lpstr>
      <vt:lpstr>ตัวอย่างกรณีศึกษา ที่ 5 คดีฉ้อโกงแรงงาน ตามประมวลกฎหมายอาญา   มาตรา 344</vt:lpstr>
      <vt:lpstr>มาตรา 326 หมิ่นประมาท</vt:lpstr>
      <vt:lpstr>มาตรา 326 องค์ประกอบความผิด </vt:lpstr>
      <vt:lpstr>แนวคำพิพากษาศาลฎีกาแยกการใส่ความออกเป็น 4 ประเภทคือ </vt:lpstr>
      <vt:lpstr> การหมิ่นประมาท เพื่อนร่วมงาน</vt:lpstr>
      <vt:lpstr>ดูหมิ่นซึ่งหน้ามาตรา 393</vt:lpstr>
      <vt:lpstr>ดูหมิ่นซึ่งหน้าเพื่อนร่วมงาน มาตรา 393</vt:lpstr>
      <vt:lpstr>มาตรา 328  หมิ่นประมาทด้วยการโฆษณา</vt:lpstr>
      <vt:lpstr>PowerPoint Presentation</vt:lpstr>
      <vt:lpstr>ตัวอย่าง ข้อความที่ถือเป็นการหมิ่นประมาทผู้อื่น</vt:lpstr>
      <vt:lpstr>ตัวอย่างกรณีศึกษา ที่ 6 คดีหมิ่นประมาทโดยการโฆษณา ตามประมวลกฎหมายอาญา   มาตรา 328</vt:lpstr>
      <vt:lpstr>PowerPoint Presentation</vt:lpstr>
      <vt:lpstr>ความผิดอาญาตามพ.ร.บ.คอมพิวเตอร์ฯ ฉบับที่ 2 (2560)</vt:lpstr>
      <vt:lpstr>ความผิดเกี่ยวกับระบบคอมพิวเตอร์</vt:lpstr>
      <vt:lpstr>พระราชบัญญัติว่าด้วยการกระทำความผิดเกี่ยวกับคอมพิวเตอร์  (ฉบับที่ 2 ) พ.ศ.2560  มาตรา 14, 16</vt:lpstr>
      <vt:lpstr>ข้อมูลหลอกลวง มาตรา 14 (1)  </vt:lpstr>
      <vt:lpstr>กรณีใดบ้างเป็นการให้ข้อมูลหลอกลวง แล้วผิดมาตรา 14 (1)</vt:lpstr>
      <vt:lpstr>ข้อมูลเท็จ มาตรา 14 (2)  </vt:lpstr>
      <vt:lpstr>ก่อให้เกิดความตื่นตระหนกแก่ประชาชน </vt:lpstr>
      <vt:lpstr>ข้อมูลสำคัญ มาตรา 14 (3) เกี่ยวกับการรักษาความมั่นคงและความปลอดภัยของประเทศ</vt:lpstr>
      <vt:lpstr>ข้อมูลลามกและเป็นข้อมูลที่ประชาชนเข้าถึงได้ มาตรา 14 (4) </vt:lpstr>
      <vt:lpstr>ข้อมูลลามกและเป็นข้อมูลที่ประชาชนเข้าถึงได้ มาตรา 14 (4)</vt:lpstr>
      <vt:lpstr>ภาพตัดต่อ มาตรา 16</vt:lpstr>
      <vt:lpstr>ขั้นตอนและกระบวนการดำเนินคดีอาญา</vt:lpstr>
      <vt:lpstr>การดำเนินคดีอาญา</vt:lpstr>
      <vt:lpstr>                   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2023-01-24T04:10:44Z</dcterms:modified>
</cp:coreProperties>
</file>